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ags/tag5.xml" ContentType="application/vnd.openxmlformats-officedocument.presentationml.tags+xml"/>
  <Override PartName="/ppt/theme/themeOverride10.xml" ContentType="application/vnd.openxmlformats-officedocument.themeOverride+xml"/>
  <Override PartName="/ppt/tags/tag6.xml" ContentType="application/vnd.openxmlformats-officedocument.presentationml.tags+xml"/>
  <Override PartName="/ppt/theme/themeOverride11.xml" ContentType="application/vnd.openxmlformats-officedocument.themeOverride+xml"/>
  <Override PartName="/ppt/tags/tag7.xml" ContentType="application/vnd.openxmlformats-officedocument.presentationml.tags+xml"/>
  <Override PartName="/ppt/theme/themeOverride12.xml" ContentType="application/vnd.openxmlformats-officedocument.themeOverr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3.xml" ContentType="application/vnd.openxmlformats-officedocument.themeOverride+xml"/>
  <Override PartName="/ppt/tags/tag9.xml" ContentType="application/vnd.openxmlformats-officedocument.presentationml.tags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ags/tag10.xml" ContentType="application/vnd.openxmlformats-officedocument.presentationml.tags+xml"/>
  <Override PartName="/ppt/theme/themeOverride17.xml" ContentType="application/vnd.openxmlformats-officedocument.themeOverride+xml"/>
  <Override PartName="/ppt/tags/tag11.xml" ContentType="application/vnd.openxmlformats-officedocument.presentationml.tags+xml"/>
  <Override PartName="/ppt/theme/themeOverride18.xml" ContentType="application/vnd.openxmlformats-officedocument.themeOverride+xml"/>
  <Override PartName="/ppt/tags/tag12.xml" ContentType="application/vnd.openxmlformats-officedocument.presentationml.tags+xml"/>
  <Override PartName="/ppt/theme/themeOverride19.xml" ContentType="application/vnd.openxmlformats-officedocument.themeOverride+xml"/>
  <Override PartName="/ppt/tags/tag13.xml" ContentType="application/vnd.openxmlformats-officedocument.presentationml.tags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ags/tag14.xml" ContentType="application/vnd.openxmlformats-officedocument.presentationml.tags+xml"/>
  <Override PartName="/ppt/theme/themeOverride22.xml" ContentType="application/vnd.openxmlformats-officedocument.themeOverride+xml"/>
  <Override PartName="/ppt/tags/tag15.xml" ContentType="application/vnd.openxmlformats-officedocument.presentationml.tags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ags/tag16.xml" ContentType="application/vnd.openxmlformats-officedocument.presentationml.tags+xml"/>
  <Override PartName="/ppt/theme/themeOverride25.xml" ContentType="application/vnd.openxmlformats-officedocument.themeOverride+xml"/>
  <Override PartName="/ppt/tags/tag17.xml" ContentType="application/vnd.openxmlformats-officedocument.presentationml.tags+xml"/>
  <Override PartName="/ppt/theme/themeOverride26.xml" ContentType="application/vnd.openxmlformats-officedocument.themeOverride+xml"/>
  <Override PartName="/ppt/tags/tag18.xml" ContentType="application/vnd.openxmlformats-officedocument.presentationml.tags+xml"/>
  <Override PartName="/ppt/theme/themeOverride27.xml" ContentType="application/vnd.openxmlformats-officedocument.themeOverride+xml"/>
  <Override PartName="/ppt/tags/tag19.xml" ContentType="application/vnd.openxmlformats-officedocument.presentationml.tags+xml"/>
  <Override PartName="/ppt/theme/themeOverride28.xml" ContentType="application/vnd.openxmlformats-officedocument.themeOverride+xml"/>
  <Override PartName="/ppt/tags/tag20.xml" ContentType="application/vnd.openxmlformats-officedocument.presentationml.tags+xml"/>
  <Override PartName="/ppt/theme/themeOverride29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821" r:id="rId2"/>
    <p:sldId id="1825" r:id="rId3"/>
    <p:sldId id="1816" r:id="rId4"/>
    <p:sldId id="331" r:id="rId5"/>
    <p:sldId id="369" r:id="rId6"/>
    <p:sldId id="370" r:id="rId7"/>
    <p:sldId id="332" r:id="rId8"/>
    <p:sldId id="368" r:id="rId9"/>
    <p:sldId id="333" r:id="rId10"/>
    <p:sldId id="376" r:id="rId11"/>
    <p:sldId id="367" r:id="rId12"/>
    <p:sldId id="334" r:id="rId13"/>
    <p:sldId id="375" r:id="rId14"/>
    <p:sldId id="372" r:id="rId15"/>
    <p:sldId id="374" r:id="rId16"/>
    <p:sldId id="371" r:id="rId17"/>
    <p:sldId id="335" r:id="rId18"/>
    <p:sldId id="373" r:id="rId19"/>
    <p:sldId id="336" r:id="rId20"/>
    <p:sldId id="382" r:id="rId21"/>
    <p:sldId id="337" r:id="rId22"/>
    <p:sldId id="339" r:id="rId23"/>
    <p:sldId id="366" r:id="rId24"/>
    <p:sldId id="381" r:id="rId25"/>
    <p:sldId id="377" r:id="rId26"/>
    <p:sldId id="380" r:id="rId27"/>
    <p:sldId id="346" r:id="rId28"/>
    <p:sldId id="340" r:id="rId29"/>
    <p:sldId id="1823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FC727"/>
    <a:srgbClr val="D1D1D1"/>
    <a:srgbClr val="E6E6E6"/>
    <a:srgbClr val="FF2B5F"/>
    <a:srgbClr val="B40005"/>
    <a:srgbClr val="E9ECF5"/>
    <a:srgbClr val="FFFFFF"/>
    <a:srgbClr val="091F68"/>
    <a:srgbClr val="002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0" autoAdjust="0"/>
    <p:restoredTop sz="96473" autoAdjust="0"/>
  </p:normalViewPr>
  <p:slideViewPr>
    <p:cSldViewPr snapToGrid="0">
      <p:cViewPr varScale="1">
        <p:scale>
          <a:sx n="70" d="100"/>
          <a:sy n="70" d="100"/>
        </p:scale>
        <p:origin x="302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notesViewPr>
    <p:cSldViewPr snapToGrid="0" showGuides="1">
      <p:cViewPr varScale="1">
        <p:scale>
          <a:sx n="83" d="100"/>
          <a:sy n="83" d="100"/>
        </p:scale>
        <p:origin x="30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7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4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4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4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7E9FBF-88C4-4A98-9148-00F080346C69}"/>
              </a:ext>
            </a:extLst>
          </p:cNvPr>
          <p:cNvGrpSpPr/>
          <p:nvPr userDrawn="1"/>
        </p:nvGrpSpPr>
        <p:grpSpPr>
          <a:xfrm>
            <a:off x="0" y="-46465"/>
            <a:ext cx="12189918" cy="6927705"/>
            <a:chOff x="0" y="-46465"/>
            <a:chExt cx="12189918" cy="6927705"/>
          </a:xfrm>
        </p:grpSpPr>
        <p:pic>
          <p:nvPicPr>
            <p:cNvPr id="25" name="图片 24" descr="湖边的景色&#10;&#10;描述已自动生成">
              <a:extLst>
                <a:ext uri="{FF2B5EF4-FFF2-40B4-BE49-F238E27FC236}">
                  <a16:creationId xmlns:a16="http://schemas.microsoft.com/office/drawing/2014/main" id="{E07E91E6-4790-46B5-B227-C7E51F0CDE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89918" cy="6881240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CCF46228-03BE-4B91-95BE-3ACA134DF5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4700" y="-46465"/>
              <a:ext cx="5065218" cy="3483805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E03CD2FC-1751-4F6E-88AF-0014E5A34EC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8991"/>
            <a:stretch/>
          </p:blipFill>
          <p:spPr>
            <a:xfrm rot="10800000" flipH="1">
              <a:off x="0" y="3948283"/>
              <a:ext cx="3763840" cy="2932956"/>
            </a:xfrm>
            <a:prstGeom prst="rect">
              <a:avLst/>
            </a:prstGeom>
          </p:spPr>
        </p:pic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396BDD2-F397-4819-B5AA-53CADBF0F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8009" y="3923442"/>
            <a:ext cx="5179040" cy="26871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18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22609730-656C-4A21-AC8E-116E2AFE7E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8009" y="2399563"/>
            <a:ext cx="5179041" cy="1333098"/>
          </a:xfrm>
          <a:solidFill>
            <a:schemeClr val="accent1"/>
          </a:solidFill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0" name="íṣḷíḍe">
            <a:extLst>
              <a:ext uri="{FF2B5EF4-FFF2-40B4-BE49-F238E27FC236}">
                <a16:creationId xmlns:a16="http://schemas.microsoft.com/office/drawing/2014/main" id="{2F248DE3-0833-4AE0-B5AA-0B52392E7CDB}"/>
              </a:ext>
            </a:extLst>
          </p:cNvPr>
          <p:cNvSpPr/>
          <p:nvPr userDrawn="1"/>
        </p:nvSpPr>
        <p:spPr>
          <a:xfrm>
            <a:off x="9566276" y="5743575"/>
            <a:ext cx="1892300" cy="393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44A1D888-28FD-4C1E-9CBA-EB1FA7D3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66275" y="5781675"/>
            <a:ext cx="1892300" cy="3175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8F3FE05F-BBB3-430C-A724-286B3E61BDD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375" y="733425"/>
            <a:ext cx="1920875" cy="4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Sḻiḑè">
            <a:extLst>
              <a:ext uri="{FF2B5EF4-FFF2-40B4-BE49-F238E27FC236}">
                <a16:creationId xmlns:a16="http://schemas.microsoft.com/office/drawing/2014/main" id="{74A03B85-2D76-474E-BE6A-6656075EE660}"/>
              </a:ext>
            </a:extLst>
          </p:cNvPr>
          <p:cNvGrpSpPr/>
          <p:nvPr userDrawn="1"/>
        </p:nvGrpSpPr>
        <p:grpSpPr>
          <a:xfrm>
            <a:off x="1092993" y="1458020"/>
            <a:ext cx="5749943" cy="4218212"/>
            <a:chOff x="673099" y="1355519"/>
            <a:chExt cx="4813396" cy="4665650"/>
          </a:xfrm>
        </p:grpSpPr>
        <p:sp>
          <p:nvSpPr>
            <p:cNvPr id="6" name="iSľïḓé">
              <a:extLst>
                <a:ext uri="{FF2B5EF4-FFF2-40B4-BE49-F238E27FC236}">
                  <a16:creationId xmlns:a16="http://schemas.microsoft.com/office/drawing/2014/main" id="{BF23BD88-BACA-4353-B142-DBB10987C254}"/>
                </a:ext>
              </a:extLst>
            </p:cNvPr>
            <p:cNvSpPr/>
            <p:nvPr/>
          </p:nvSpPr>
          <p:spPr>
            <a:xfrm>
              <a:off x="673099" y="1355519"/>
              <a:ext cx="4433621" cy="4384675"/>
            </a:xfrm>
            <a:prstGeom prst="rect">
              <a:avLst/>
            </a:prstGeom>
            <a:blipFill>
              <a:blip r:embed="rId2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ru-RU"/>
            </a:p>
          </p:txBody>
        </p:sp>
        <p:sp>
          <p:nvSpPr>
            <p:cNvPr id="7" name="ï$ľíďê">
              <a:extLst>
                <a:ext uri="{FF2B5EF4-FFF2-40B4-BE49-F238E27FC236}">
                  <a16:creationId xmlns:a16="http://schemas.microsoft.com/office/drawing/2014/main" id="{31B6FEA3-9FFE-4FA3-A4FF-9A7A155A2CAD}"/>
                </a:ext>
              </a:extLst>
            </p:cNvPr>
            <p:cNvSpPr/>
            <p:nvPr/>
          </p:nvSpPr>
          <p:spPr>
            <a:xfrm>
              <a:off x="1052874" y="2361142"/>
              <a:ext cx="4433621" cy="3660027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571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216000"/>
              <a:endParaRPr lang="en-US" altLang="zh-CN" sz="2400" b="1" dirty="0"/>
            </a:p>
          </p:txBody>
        </p:sp>
      </p:grp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875BBC7-F783-425C-9850-11F020FFAF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661" y="2473502"/>
            <a:ext cx="3373438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79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îsľîḓè">
            <a:extLst>
              <a:ext uri="{FF2B5EF4-FFF2-40B4-BE49-F238E27FC236}">
                <a16:creationId xmlns:a16="http://schemas.microsoft.com/office/drawing/2014/main" id="{7F288DC7-F899-41F5-A77F-12E39C6B7E34}"/>
              </a:ext>
            </a:extLst>
          </p:cNvPr>
          <p:cNvSpPr/>
          <p:nvPr userDrawn="1"/>
        </p:nvSpPr>
        <p:spPr>
          <a:xfrm>
            <a:off x="9525000" y="1473200"/>
            <a:ext cx="1358648" cy="1327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9260F010-8EC6-4819-9302-A506179F6D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0" y="1338140"/>
            <a:ext cx="1737141" cy="1462360"/>
          </a:xfrm>
        </p:spPr>
        <p:txBody>
          <a:bodyPr anchor="b">
            <a:noAutofit/>
          </a:bodyPr>
          <a:lstStyle>
            <a:lvl1pPr algn="ctr">
              <a:defRPr sz="8000" b="0" i="1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18605FE-F53D-49D2-A7F6-1B333379ED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627447"/>
            <a:ext cx="4787648" cy="430054"/>
          </a:xfrm>
        </p:spPr>
        <p:txBody>
          <a:bodyPr anchor="t">
            <a:noAutofit/>
          </a:bodyPr>
          <a:lstStyle>
            <a:lvl1pPr marL="0" marR="0" indent="0" algn="r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62D2412-ED85-4F7E-A82E-E9EFA95677D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6000" y="4172439"/>
            <a:ext cx="4787648" cy="582442"/>
          </a:xfrm>
        </p:spPr>
        <p:txBody>
          <a:bodyPr anchor="t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title style</a:t>
            </a:r>
            <a:endParaRPr lang="en-US" altLang="zh-CN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C3E5E805-A4C0-4588-B0FD-F5CA1A27D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563441" y="1563442"/>
            <a:ext cx="3731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5775F99B-9459-4C1F-8D07-9FC41481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7313CFF-BE98-45ED-91E6-3C34C0BE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4E57EFE-3F9D-431D-9C4C-E19E8617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>
            <a:lvl1pPr algn="l">
              <a:defRPr/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13231ACB-CB35-4562-8E3A-BBF01DC46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9DB8C5C-33C0-469A-A4EC-F52B4B456E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FE5DF0E8-5C94-4777-ACCD-F90B4A60C6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275" y="228600"/>
            <a:ext cx="1920875" cy="4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CF9FCE4-38D4-460C-A891-DEC442854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B47307-DB23-4A0E-B20A-CE5FAD9A8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275" y="228600"/>
            <a:ext cx="1920875" cy="4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湖边的景色&#10;&#10;描述已自动生成">
            <a:extLst>
              <a:ext uri="{FF2B5EF4-FFF2-40B4-BE49-F238E27FC236}">
                <a16:creationId xmlns:a16="http://schemas.microsoft.com/office/drawing/2014/main" id="{32BC8E7C-567D-48A4-9283-6A8095613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18" cy="6881240"/>
          </a:xfrm>
          <a:prstGeom prst="rect">
            <a:avLst/>
          </a:prstGeom>
        </p:spPr>
      </p:pic>
      <p:sp>
        <p:nvSpPr>
          <p:cNvPr id="11" name="íṩḻîḑé">
            <a:extLst>
              <a:ext uri="{FF2B5EF4-FFF2-40B4-BE49-F238E27FC236}">
                <a16:creationId xmlns:a16="http://schemas.microsoft.com/office/drawing/2014/main" id="{1AC8FA20-B2EC-4149-965E-9179405A103A}"/>
              </a:ext>
            </a:extLst>
          </p:cNvPr>
          <p:cNvSpPr/>
          <p:nvPr userDrawn="1"/>
        </p:nvSpPr>
        <p:spPr>
          <a:xfrm>
            <a:off x="6873442" y="2641600"/>
            <a:ext cx="3835400" cy="901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4631C789-3779-4296-AA8F-73104D8279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731115" cy="6858000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5C9BF12-D724-4FED-9F0A-564FA15312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441" y="3688497"/>
            <a:ext cx="3835400" cy="914400"/>
          </a:xfrm>
        </p:spPr>
        <p:txBody>
          <a:bodyPr/>
          <a:lstStyle>
            <a:lvl1pPr algn="l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indent="0" algn="r">
              <a:buNone/>
            </a:pPr>
            <a:r>
              <a:rPr lang="en-US" altLang="zh-CN" dirty="0"/>
              <a:t>Theme color makes PPT more convenient to </a:t>
            </a:r>
            <a:r>
              <a:rPr lang="en-US" altLang="zh-CN" dirty="0" err="1"/>
              <a:t>change.Adjust</a:t>
            </a:r>
            <a:endParaRPr lang="en-US" altLang="zh-CN" dirty="0"/>
          </a:p>
          <a:p>
            <a:pPr marL="0" indent="0" algn="r">
              <a:buNone/>
            </a:pPr>
            <a:r>
              <a:rPr lang="en-US" altLang="zh-CN" dirty="0"/>
              <a:t> the spacing to adapt to Chinese typesetting, use the reference</a:t>
            </a:r>
          </a:p>
          <a:p>
            <a:pPr marL="0" indent="0" algn="r">
              <a:buNone/>
            </a:pPr>
            <a:r>
              <a:rPr lang="en-US" altLang="zh-CN" dirty="0"/>
              <a:t> line in PPT.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267D8-228E-417D-AF13-ED4D09FC45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3875" y="2641600"/>
            <a:ext cx="3835400" cy="901700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占位符 22">
            <a:extLst>
              <a:ext uri="{FF2B5EF4-FFF2-40B4-BE49-F238E27FC236}">
                <a16:creationId xmlns:a16="http://schemas.microsoft.com/office/drawing/2014/main" id="{CBF33A54-A4BE-44E1-9674-79E9382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616F940-4C36-44A5-B4BD-9896436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808D54ED-BB56-47CB-B6A3-1C052BD5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F1B796-DE6D-42B5-A0C4-BFB9C9CC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47120E5-3BE8-4EB6-909C-D613C3A9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51" r:id="rId3"/>
    <p:sldLayoutId id="2147483669" r:id="rId4"/>
    <p:sldLayoutId id="2147483662" r:id="rId5"/>
    <p:sldLayoutId id="2147483655" r:id="rId6"/>
    <p:sldLayoutId id="2147483661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4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21.svg"/><Relationship Id="rId4" Type="http://schemas.openxmlformats.org/officeDocument/2006/relationships/image" Target="../media/image31.jpe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8.jpeg"/><Relationship Id="rId2" Type="http://schemas.openxmlformats.org/officeDocument/2006/relationships/tags" Target="../tags/tag8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9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0.jpe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8.jpeg"/><Relationship Id="rId2" Type="http://schemas.openxmlformats.org/officeDocument/2006/relationships/tags" Target="../tags/tag1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3.jpeg"/><Relationship Id="rId2" Type="http://schemas.openxmlformats.org/officeDocument/2006/relationships/tags" Target="../tags/tag14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2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56.jpe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59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60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2.jpe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ḷ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ḷîḋè">
            <a:extLst>
              <a:ext uri="{FF2B5EF4-FFF2-40B4-BE49-F238E27FC236}">
                <a16:creationId xmlns:a16="http://schemas.microsoft.com/office/drawing/2014/main" id="{4682C6A8-E376-46A3-84E8-EC24126B4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zh-CN" dirty="0"/>
              <a:t>Jiangxi University of Finance and Economics</a:t>
            </a:r>
            <a:endParaRPr lang="zh-CN" altLang="en-US" dirty="0"/>
          </a:p>
        </p:txBody>
      </p:sp>
      <p:sp>
        <p:nvSpPr>
          <p:cNvPr id="6" name="îṥḻîḋê">
            <a:extLst>
              <a:ext uri="{FF2B5EF4-FFF2-40B4-BE49-F238E27FC236}">
                <a16:creationId xmlns:a16="http://schemas.microsoft.com/office/drawing/2014/main" id="{E6EA151A-2C9E-4FAD-9E08-D9C8A0B8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江西财经大学</a:t>
            </a:r>
            <a:br>
              <a:rPr lang="en-US" altLang="zh-CN" dirty="0"/>
            </a:br>
            <a:r>
              <a:rPr lang="zh-CN" altLang="en-US" dirty="0"/>
              <a:t>文学系学术答辩 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4" name="íŝļiḍe">
            <a:extLst>
              <a:ext uri="{FF2B5EF4-FFF2-40B4-BE49-F238E27FC236}">
                <a16:creationId xmlns:a16="http://schemas.microsoft.com/office/drawing/2014/main" id="{7EC50A4E-7015-4A00-B30F-60852823D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>
            <a:normAutofit/>
          </a:bodyPr>
          <a:lstStyle/>
          <a:p>
            <a:pPr lvl="0"/>
            <a:r>
              <a:rPr lang="en-US" altLang="zh-CN" dirty="0"/>
              <a:t>author  /  </a:t>
            </a:r>
            <a:r>
              <a:rPr lang="en-US" altLang="zh-CN" dirty="0" err="1"/>
              <a:t>Meimei</a:t>
            </a:r>
            <a:r>
              <a:rPr lang="en-US" altLang="zh-CN" dirty="0"/>
              <a:t> Han</a:t>
            </a:r>
          </a:p>
        </p:txBody>
      </p:sp>
    </p:spTree>
    <p:extLst>
      <p:ext uri="{BB962C8B-B14F-4D97-AF65-F5344CB8AC3E}">
        <p14:creationId xmlns:p14="http://schemas.microsoft.com/office/powerpoint/2010/main" val="130516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ľ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ṡlïḍe">
            <a:extLst>
              <a:ext uri="{FF2B5EF4-FFF2-40B4-BE49-F238E27FC236}">
                <a16:creationId xmlns:a16="http://schemas.microsoft.com/office/drawing/2014/main" id="{10ED9443-3C51-4593-B71F-8A1D4AECE87C}"/>
              </a:ext>
            </a:extLst>
          </p:cNvPr>
          <p:cNvSpPr txBox="1"/>
          <p:nvPr/>
        </p:nvSpPr>
        <p:spPr>
          <a:xfrm>
            <a:off x="673100" y="1130299"/>
            <a:ext cx="10845800" cy="68897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Unified fonts make reading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more flu</a:t>
            </a:r>
            <a:r>
              <a:rPr kumimoji="0" lang="en-US" sz="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grpSp>
        <p:nvGrpSpPr>
          <p:cNvPr id="38" name="ïŝḻïḑe">
            <a:extLst>
              <a:ext uri="{FF2B5EF4-FFF2-40B4-BE49-F238E27FC236}">
                <a16:creationId xmlns:a16="http://schemas.microsoft.com/office/drawing/2014/main" id="{5B66732A-8BDD-4B24-8EF4-1A0C0B95CAC2}"/>
              </a:ext>
            </a:extLst>
          </p:cNvPr>
          <p:cNvGrpSpPr/>
          <p:nvPr/>
        </p:nvGrpSpPr>
        <p:grpSpPr>
          <a:xfrm>
            <a:off x="673100" y="2038350"/>
            <a:ext cx="2098675" cy="4108450"/>
            <a:chOff x="673100" y="2038350"/>
            <a:chExt cx="2098675" cy="4108450"/>
          </a:xfrm>
        </p:grpSpPr>
        <p:sp>
          <p:nvSpPr>
            <p:cNvPr id="36" name="iŝḻïḋé">
              <a:extLst>
                <a:ext uri="{FF2B5EF4-FFF2-40B4-BE49-F238E27FC236}">
                  <a16:creationId xmlns:a16="http://schemas.microsoft.com/office/drawing/2014/main" id="{15539F9A-A9BE-4D55-9591-524E234294FF}"/>
                </a:ext>
              </a:extLst>
            </p:cNvPr>
            <p:cNvSpPr/>
            <p:nvPr/>
          </p:nvSpPr>
          <p:spPr>
            <a:xfrm>
              <a:off x="749299" y="5846618"/>
              <a:ext cx="284781" cy="233927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cxnSp>
          <p:nvCxnSpPr>
            <p:cNvPr id="5" name="iṥḻîďe">
              <a:extLst>
                <a:ext uri="{FF2B5EF4-FFF2-40B4-BE49-F238E27FC236}">
                  <a16:creationId xmlns:a16="http://schemas.microsoft.com/office/drawing/2014/main" id="{8E2938E4-14C0-4846-BD35-3201A2FC4F07}"/>
                </a:ext>
              </a:extLst>
            </p:cNvPr>
            <p:cNvCxnSpPr>
              <a:stCxn id="31" idx="1"/>
            </p:cNvCxnSpPr>
            <p:nvPr/>
          </p:nvCxnSpPr>
          <p:spPr>
            <a:xfrm>
              <a:off x="673101" y="2794037"/>
              <a:ext cx="0" cy="33527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îṡlïḍè">
              <a:extLst>
                <a:ext uri="{FF2B5EF4-FFF2-40B4-BE49-F238E27FC236}">
                  <a16:creationId xmlns:a16="http://schemas.microsoft.com/office/drawing/2014/main" id="{9FDFB799-1E00-4CBD-B06B-7FBF5BF04CF6}"/>
                </a:ext>
              </a:extLst>
            </p:cNvPr>
            <p:cNvGrpSpPr/>
            <p:nvPr/>
          </p:nvGrpSpPr>
          <p:grpSpPr>
            <a:xfrm>
              <a:off x="673100" y="2038350"/>
              <a:ext cx="2098675" cy="3524249"/>
              <a:chOff x="673100" y="2038350"/>
              <a:chExt cx="2242758" cy="3524249"/>
            </a:xfrm>
          </p:grpSpPr>
          <p:sp>
            <p:nvSpPr>
              <p:cNvPr id="31" name="îŝ1ïdê">
                <a:extLst>
                  <a:ext uri="{FF2B5EF4-FFF2-40B4-BE49-F238E27FC236}">
                    <a16:creationId xmlns:a16="http://schemas.microsoft.com/office/drawing/2014/main" id="{DF94F20D-B555-4D0C-B417-122C8A43457C}"/>
                  </a:ext>
                </a:extLst>
              </p:cNvPr>
              <p:cNvSpPr/>
              <p:nvPr/>
            </p:nvSpPr>
            <p:spPr bwMode="gray">
              <a:xfrm>
                <a:off x="673101" y="2038350"/>
                <a:ext cx="2242757" cy="1511374"/>
              </a:xfrm>
              <a:prstGeom prst="rect">
                <a:avLst/>
              </a:prstGeom>
              <a:blipFill>
                <a:blip r:embed="rId4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iŝḻíde">
                <a:extLst>
                  <a:ext uri="{FF2B5EF4-FFF2-40B4-BE49-F238E27FC236}">
                    <a16:creationId xmlns:a16="http://schemas.microsoft.com/office/drawing/2014/main" id="{4023E594-4A98-4F55-8125-61F2FC661392}"/>
                  </a:ext>
                </a:extLst>
              </p:cNvPr>
              <p:cNvSpPr/>
              <p:nvPr/>
            </p:nvSpPr>
            <p:spPr>
              <a:xfrm>
                <a:off x="673101" y="3080830"/>
                <a:ext cx="2242757" cy="468894"/>
              </a:xfrm>
              <a:prstGeom prst="rect">
                <a:avLst/>
              </a:prstGeom>
              <a:solidFill>
                <a:schemeClr val="accent1">
                  <a:alpha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</a:rPr>
                  <a:t>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ïṡḻidé">
                <a:extLst>
                  <a:ext uri="{FF2B5EF4-FFF2-40B4-BE49-F238E27FC236}">
                    <a16:creationId xmlns:a16="http://schemas.microsoft.com/office/drawing/2014/main" id="{F58DF4AA-587A-4AFB-A682-C2C475831461}"/>
                  </a:ext>
                </a:extLst>
              </p:cNvPr>
              <p:cNvSpPr txBox="1"/>
              <p:nvPr/>
            </p:nvSpPr>
            <p:spPr>
              <a:xfrm>
                <a:off x="673100" y="3648074"/>
                <a:ext cx="2242757" cy="1914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</a:t>
                </a:r>
                <a:r>
                  <a:rPr lang="en-US" altLang="zh-CN" sz="1100"/>
                  <a:t>here.</a:t>
                </a:r>
                <a:r>
                  <a:rPr lang="en-US" altLang="zh-CN" sz="100"/>
                  <a:t> </a:t>
                </a:r>
                <a:endParaRPr lang="en-US" altLang="zh-CN" sz="100" dirty="0"/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  <p:grpSp>
        <p:nvGrpSpPr>
          <p:cNvPr id="37" name="îŝḻïḋè">
            <a:extLst>
              <a:ext uri="{FF2B5EF4-FFF2-40B4-BE49-F238E27FC236}">
                <a16:creationId xmlns:a16="http://schemas.microsoft.com/office/drawing/2014/main" id="{287A4D54-F311-449C-A56E-8235BD1E6E5D}"/>
              </a:ext>
            </a:extLst>
          </p:cNvPr>
          <p:cNvGrpSpPr/>
          <p:nvPr/>
        </p:nvGrpSpPr>
        <p:grpSpPr>
          <a:xfrm>
            <a:off x="2864956" y="2038350"/>
            <a:ext cx="2098675" cy="4108450"/>
            <a:chOff x="2859881" y="2038350"/>
            <a:chExt cx="2098675" cy="4108450"/>
          </a:xfrm>
        </p:grpSpPr>
        <p:sp>
          <p:nvSpPr>
            <p:cNvPr id="35" name="îśľiḋê">
              <a:extLst>
                <a:ext uri="{FF2B5EF4-FFF2-40B4-BE49-F238E27FC236}">
                  <a16:creationId xmlns:a16="http://schemas.microsoft.com/office/drawing/2014/main" id="{29E67885-E09A-4421-A013-03DEC4F2B33D}"/>
                </a:ext>
              </a:extLst>
            </p:cNvPr>
            <p:cNvSpPr/>
            <p:nvPr/>
          </p:nvSpPr>
          <p:spPr>
            <a:xfrm>
              <a:off x="2936081" y="5833904"/>
              <a:ext cx="284781" cy="259354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cxnSp>
          <p:nvCxnSpPr>
            <p:cNvPr id="8" name="ïšlîḋê">
              <a:extLst>
                <a:ext uri="{FF2B5EF4-FFF2-40B4-BE49-F238E27FC236}">
                  <a16:creationId xmlns:a16="http://schemas.microsoft.com/office/drawing/2014/main" id="{B88F92B5-16A9-48DD-99D2-3E961FF951FC}"/>
                </a:ext>
              </a:extLst>
            </p:cNvPr>
            <p:cNvCxnSpPr>
              <a:stCxn id="25" idx="1"/>
            </p:cNvCxnSpPr>
            <p:nvPr/>
          </p:nvCxnSpPr>
          <p:spPr>
            <a:xfrm>
              <a:off x="2859882" y="2794037"/>
              <a:ext cx="0" cy="33527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isļiḓé">
              <a:extLst>
                <a:ext uri="{FF2B5EF4-FFF2-40B4-BE49-F238E27FC236}">
                  <a16:creationId xmlns:a16="http://schemas.microsoft.com/office/drawing/2014/main" id="{DC664D46-F4A1-41CB-901C-7B951B183AB7}"/>
                </a:ext>
              </a:extLst>
            </p:cNvPr>
            <p:cNvGrpSpPr/>
            <p:nvPr/>
          </p:nvGrpSpPr>
          <p:grpSpPr>
            <a:xfrm>
              <a:off x="2859881" y="2038350"/>
              <a:ext cx="2098675" cy="3524249"/>
              <a:chOff x="673100" y="2038350"/>
              <a:chExt cx="2242758" cy="3524249"/>
            </a:xfrm>
          </p:grpSpPr>
          <p:sp>
            <p:nvSpPr>
              <p:cNvPr id="25" name="ïšľïďé">
                <a:extLst>
                  <a:ext uri="{FF2B5EF4-FFF2-40B4-BE49-F238E27FC236}">
                    <a16:creationId xmlns:a16="http://schemas.microsoft.com/office/drawing/2014/main" id="{7927FE43-96B6-4036-BB1D-81B4C7070B6E}"/>
                  </a:ext>
                </a:extLst>
              </p:cNvPr>
              <p:cNvSpPr/>
              <p:nvPr/>
            </p:nvSpPr>
            <p:spPr bwMode="gray">
              <a:xfrm>
                <a:off x="673101" y="2038350"/>
                <a:ext cx="2242757" cy="1511374"/>
              </a:xfrm>
              <a:prstGeom prst="rect">
                <a:avLst/>
              </a:prstGeom>
              <a:blipFill>
                <a:blip r:embed="rId5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íṥľïḋê">
                <a:extLst>
                  <a:ext uri="{FF2B5EF4-FFF2-40B4-BE49-F238E27FC236}">
                    <a16:creationId xmlns:a16="http://schemas.microsoft.com/office/drawing/2014/main" id="{C131741D-E9FF-45FE-9A7F-71DF7033D77F}"/>
                  </a:ext>
                </a:extLst>
              </p:cNvPr>
              <p:cNvSpPr/>
              <p:nvPr/>
            </p:nvSpPr>
            <p:spPr>
              <a:xfrm>
                <a:off x="673101" y="3080830"/>
                <a:ext cx="2242757" cy="4688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</a:rPr>
                  <a:t>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íšļîḍê">
                <a:extLst>
                  <a:ext uri="{FF2B5EF4-FFF2-40B4-BE49-F238E27FC236}">
                    <a16:creationId xmlns:a16="http://schemas.microsoft.com/office/drawing/2014/main" id="{F3153928-AAF1-41A0-B40C-9092EC4F56E9}"/>
                  </a:ext>
                </a:extLst>
              </p:cNvPr>
              <p:cNvSpPr txBox="1"/>
              <p:nvPr/>
            </p:nvSpPr>
            <p:spPr>
              <a:xfrm>
                <a:off x="673100" y="3648074"/>
                <a:ext cx="2242757" cy="1914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/>
                  <a:t>Support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ing </a:t>
                </a:r>
                <a:r>
                  <a:rPr lang="en-US" altLang="zh-CN" sz="1100" dirty="0"/>
                  <a:t>text here.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  <p:grpSp>
        <p:nvGrpSpPr>
          <p:cNvPr id="60" name="íSļïḑè">
            <a:extLst>
              <a:ext uri="{FF2B5EF4-FFF2-40B4-BE49-F238E27FC236}">
                <a16:creationId xmlns:a16="http://schemas.microsoft.com/office/drawing/2014/main" id="{42C4159F-8D75-4BF9-89E6-7654BB6C59F8}"/>
              </a:ext>
            </a:extLst>
          </p:cNvPr>
          <p:cNvGrpSpPr/>
          <p:nvPr/>
        </p:nvGrpSpPr>
        <p:grpSpPr>
          <a:xfrm>
            <a:off x="5056812" y="2038350"/>
            <a:ext cx="2098675" cy="4108450"/>
            <a:chOff x="673100" y="2038350"/>
            <a:chExt cx="2098675" cy="4108450"/>
          </a:xfrm>
        </p:grpSpPr>
        <p:sp>
          <p:nvSpPr>
            <p:cNvPr id="61" name="ïṡ1idê">
              <a:extLst>
                <a:ext uri="{FF2B5EF4-FFF2-40B4-BE49-F238E27FC236}">
                  <a16:creationId xmlns:a16="http://schemas.microsoft.com/office/drawing/2014/main" id="{F9BA4E8C-5D11-4096-8C35-A6F4390C9E93}"/>
                </a:ext>
              </a:extLst>
            </p:cNvPr>
            <p:cNvSpPr/>
            <p:nvPr/>
          </p:nvSpPr>
          <p:spPr>
            <a:xfrm>
              <a:off x="749299" y="5823733"/>
              <a:ext cx="284781" cy="279695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cxnSp>
          <p:nvCxnSpPr>
            <p:cNvPr id="62" name="ïṥḻídè">
              <a:extLst>
                <a:ext uri="{FF2B5EF4-FFF2-40B4-BE49-F238E27FC236}">
                  <a16:creationId xmlns:a16="http://schemas.microsoft.com/office/drawing/2014/main" id="{68AB983A-DB72-4F2A-B2C1-00A85FD34AAC}"/>
                </a:ext>
              </a:extLst>
            </p:cNvPr>
            <p:cNvCxnSpPr>
              <a:stCxn id="64" idx="1"/>
            </p:cNvCxnSpPr>
            <p:nvPr/>
          </p:nvCxnSpPr>
          <p:spPr>
            <a:xfrm>
              <a:off x="673101" y="2794037"/>
              <a:ext cx="0" cy="33527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iṧľïḓé">
              <a:extLst>
                <a:ext uri="{FF2B5EF4-FFF2-40B4-BE49-F238E27FC236}">
                  <a16:creationId xmlns:a16="http://schemas.microsoft.com/office/drawing/2014/main" id="{5189A567-E388-4B81-9F4D-E777DB9C932B}"/>
                </a:ext>
              </a:extLst>
            </p:cNvPr>
            <p:cNvGrpSpPr/>
            <p:nvPr/>
          </p:nvGrpSpPr>
          <p:grpSpPr>
            <a:xfrm>
              <a:off x="673100" y="2038350"/>
              <a:ext cx="2098675" cy="3524249"/>
              <a:chOff x="673100" y="2038350"/>
              <a:chExt cx="2242758" cy="3524249"/>
            </a:xfrm>
          </p:grpSpPr>
          <p:sp>
            <p:nvSpPr>
              <p:cNvPr id="64" name="îSļídè">
                <a:extLst>
                  <a:ext uri="{FF2B5EF4-FFF2-40B4-BE49-F238E27FC236}">
                    <a16:creationId xmlns:a16="http://schemas.microsoft.com/office/drawing/2014/main" id="{514CE40F-D758-479B-B558-0BAFF9392FEE}"/>
                  </a:ext>
                </a:extLst>
              </p:cNvPr>
              <p:cNvSpPr/>
              <p:nvPr/>
            </p:nvSpPr>
            <p:spPr bwMode="gray">
              <a:xfrm>
                <a:off x="673101" y="2038350"/>
                <a:ext cx="2242757" cy="1511374"/>
              </a:xfrm>
              <a:prstGeom prst="rect">
                <a:avLst/>
              </a:prstGeom>
              <a:blipFill>
                <a:blip r:embed="rId6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65" name="íṣḷïḓê">
                <a:extLst>
                  <a:ext uri="{FF2B5EF4-FFF2-40B4-BE49-F238E27FC236}">
                    <a16:creationId xmlns:a16="http://schemas.microsoft.com/office/drawing/2014/main" id="{3BFD2F2D-C647-4F4E-8B1E-8D26712E8E92}"/>
                  </a:ext>
                </a:extLst>
              </p:cNvPr>
              <p:cNvSpPr/>
              <p:nvPr/>
            </p:nvSpPr>
            <p:spPr>
              <a:xfrm>
                <a:off x="673101" y="3080830"/>
                <a:ext cx="2242757" cy="468894"/>
              </a:xfrm>
              <a:prstGeom prst="rect">
                <a:avLst/>
              </a:prstGeom>
              <a:solidFill>
                <a:schemeClr val="accent1">
                  <a:alpha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ïšliďé">
                <a:extLst>
                  <a:ext uri="{FF2B5EF4-FFF2-40B4-BE49-F238E27FC236}">
                    <a16:creationId xmlns:a16="http://schemas.microsoft.com/office/drawing/2014/main" id="{BA2EA7FE-0319-4C29-919E-8F3AA7D5E5E7}"/>
                  </a:ext>
                </a:extLst>
              </p:cNvPr>
              <p:cNvSpPr txBox="1"/>
              <p:nvPr/>
            </p:nvSpPr>
            <p:spPr>
              <a:xfrm>
                <a:off x="673100" y="3648074"/>
                <a:ext cx="2242757" cy="1914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</a:t>
                </a:r>
                <a:r>
                  <a:rPr lang="en-US" altLang="zh-CN" sz="1100"/>
                  <a:t>here.</a:t>
                </a:r>
                <a:endParaRPr lang="en-US" altLang="zh-CN" sz="100" dirty="0"/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  <p:grpSp>
        <p:nvGrpSpPr>
          <p:cNvPr id="67" name="î$ļîďê">
            <a:extLst>
              <a:ext uri="{FF2B5EF4-FFF2-40B4-BE49-F238E27FC236}">
                <a16:creationId xmlns:a16="http://schemas.microsoft.com/office/drawing/2014/main" id="{7F2658C9-8CEC-4BCC-A26C-F1E710B4D3AE}"/>
              </a:ext>
            </a:extLst>
          </p:cNvPr>
          <p:cNvGrpSpPr/>
          <p:nvPr/>
        </p:nvGrpSpPr>
        <p:grpSpPr>
          <a:xfrm>
            <a:off x="7248668" y="2038350"/>
            <a:ext cx="2098675" cy="4108450"/>
            <a:chOff x="2859881" y="2038350"/>
            <a:chExt cx="2098675" cy="4108450"/>
          </a:xfrm>
        </p:grpSpPr>
        <p:sp>
          <p:nvSpPr>
            <p:cNvPr id="68" name="ïSḷiḍé">
              <a:extLst>
                <a:ext uri="{FF2B5EF4-FFF2-40B4-BE49-F238E27FC236}">
                  <a16:creationId xmlns:a16="http://schemas.microsoft.com/office/drawing/2014/main" id="{B0766DFA-686D-4E7D-BB05-473E734AA861}"/>
                </a:ext>
              </a:extLst>
            </p:cNvPr>
            <p:cNvSpPr/>
            <p:nvPr/>
          </p:nvSpPr>
          <p:spPr>
            <a:xfrm>
              <a:off x="2948571" y="5821190"/>
              <a:ext cx="259800" cy="28478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cxnSp>
          <p:nvCxnSpPr>
            <p:cNvPr id="69" name="íṣlïḋé">
              <a:extLst>
                <a:ext uri="{FF2B5EF4-FFF2-40B4-BE49-F238E27FC236}">
                  <a16:creationId xmlns:a16="http://schemas.microsoft.com/office/drawing/2014/main" id="{99CB2BA0-C196-4A57-B7FD-4B4B8FBEAD44}"/>
                </a:ext>
              </a:extLst>
            </p:cNvPr>
            <p:cNvCxnSpPr>
              <a:stCxn id="71" idx="1"/>
            </p:cNvCxnSpPr>
            <p:nvPr/>
          </p:nvCxnSpPr>
          <p:spPr>
            <a:xfrm>
              <a:off x="2859882" y="2794037"/>
              <a:ext cx="0" cy="33527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ïṡlîḓè">
              <a:extLst>
                <a:ext uri="{FF2B5EF4-FFF2-40B4-BE49-F238E27FC236}">
                  <a16:creationId xmlns:a16="http://schemas.microsoft.com/office/drawing/2014/main" id="{1B30E69D-B367-41B5-8841-B7126D89BED9}"/>
                </a:ext>
              </a:extLst>
            </p:cNvPr>
            <p:cNvGrpSpPr/>
            <p:nvPr/>
          </p:nvGrpSpPr>
          <p:grpSpPr>
            <a:xfrm>
              <a:off x="2859881" y="2038350"/>
              <a:ext cx="2098675" cy="3524249"/>
              <a:chOff x="673100" y="2038350"/>
              <a:chExt cx="2242758" cy="3524249"/>
            </a:xfrm>
          </p:grpSpPr>
          <p:sp>
            <p:nvSpPr>
              <p:cNvPr id="71" name="isḷiḍe">
                <a:extLst>
                  <a:ext uri="{FF2B5EF4-FFF2-40B4-BE49-F238E27FC236}">
                    <a16:creationId xmlns:a16="http://schemas.microsoft.com/office/drawing/2014/main" id="{24407B23-C948-40FE-9A26-FCE88ABCDC7C}"/>
                  </a:ext>
                </a:extLst>
              </p:cNvPr>
              <p:cNvSpPr/>
              <p:nvPr/>
            </p:nvSpPr>
            <p:spPr bwMode="gray">
              <a:xfrm>
                <a:off x="673101" y="2038350"/>
                <a:ext cx="2242757" cy="1511374"/>
              </a:xfrm>
              <a:prstGeom prst="rect">
                <a:avLst/>
              </a:prstGeom>
              <a:blipFill>
                <a:blip r:embed="rId7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72" name="işḷïdé">
                <a:extLst>
                  <a:ext uri="{FF2B5EF4-FFF2-40B4-BE49-F238E27FC236}">
                    <a16:creationId xmlns:a16="http://schemas.microsoft.com/office/drawing/2014/main" id="{0008B0B2-E8CD-441C-B56F-D124AC27F9C8}"/>
                  </a:ext>
                </a:extLst>
              </p:cNvPr>
              <p:cNvSpPr/>
              <p:nvPr/>
            </p:nvSpPr>
            <p:spPr>
              <a:xfrm>
                <a:off x="673101" y="3080830"/>
                <a:ext cx="2242757" cy="4688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iS1ïḑê">
                <a:extLst>
                  <a:ext uri="{FF2B5EF4-FFF2-40B4-BE49-F238E27FC236}">
                    <a16:creationId xmlns:a16="http://schemas.microsoft.com/office/drawing/2014/main" id="{53EF633F-C6BC-4857-A22C-3FAF27852A18}"/>
                  </a:ext>
                </a:extLst>
              </p:cNvPr>
              <p:cNvSpPr txBox="1"/>
              <p:nvPr/>
            </p:nvSpPr>
            <p:spPr>
              <a:xfrm>
                <a:off x="673100" y="3648074"/>
                <a:ext cx="2242757" cy="1914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/>
                  <a:t>Supporting </a:t>
                </a:r>
                <a:r>
                  <a:rPr lang="en-US" altLang="zh-CN" sz="1100" dirty="0"/>
                  <a:t>text here.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  <p:grpSp>
        <p:nvGrpSpPr>
          <p:cNvPr id="74" name="îśliḍe">
            <a:extLst>
              <a:ext uri="{FF2B5EF4-FFF2-40B4-BE49-F238E27FC236}">
                <a16:creationId xmlns:a16="http://schemas.microsoft.com/office/drawing/2014/main" id="{4AD2A9BD-D3BC-4DB5-B569-21D099FAA112}"/>
              </a:ext>
            </a:extLst>
          </p:cNvPr>
          <p:cNvGrpSpPr/>
          <p:nvPr/>
        </p:nvGrpSpPr>
        <p:grpSpPr>
          <a:xfrm>
            <a:off x="9440525" y="2038350"/>
            <a:ext cx="2098675" cy="4108450"/>
            <a:chOff x="673100" y="2038350"/>
            <a:chExt cx="2098675" cy="4108450"/>
          </a:xfrm>
        </p:grpSpPr>
        <p:sp>
          <p:nvSpPr>
            <p:cNvPr id="75" name="îSļîḍé">
              <a:extLst>
                <a:ext uri="{FF2B5EF4-FFF2-40B4-BE49-F238E27FC236}">
                  <a16:creationId xmlns:a16="http://schemas.microsoft.com/office/drawing/2014/main" id="{96AFA926-78FD-4B4A-931F-F4E2E754991D}"/>
                </a:ext>
              </a:extLst>
            </p:cNvPr>
            <p:cNvSpPr/>
            <p:nvPr/>
          </p:nvSpPr>
          <p:spPr>
            <a:xfrm>
              <a:off x="749299" y="5856788"/>
              <a:ext cx="284781" cy="213585"/>
            </a:xfrm>
            <a:custGeom>
              <a:avLst/>
              <a:gdLst>
                <a:gd name="connsiteX0" fmla="*/ 534008 w 533400"/>
                <a:gd name="connsiteY0" fmla="*/ 621 h 400050"/>
                <a:gd name="connsiteX1" fmla="*/ 534008 w 533400"/>
                <a:gd name="connsiteY1" fmla="*/ 400671 h 400050"/>
                <a:gd name="connsiteX2" fmla="*/ 608 w 533400"/>
                <a:gd name="connsiteY2" fmla="*/ 400671 h 400050"/>
                <a:gd name="connsiteX3" fmla="*/ 608 w 533400"/>
                <a:gd name="connsiteY3" fmla="*/ 621 h 400050"/>
                <a:gd name="connsiteX4" fmla="*/ 534008 w 533400"/>
                <a:gd name="connsiteY4" fmla="*/ 621 h 400050"/>
                <a:gd name="connsiteX5" fmla="*/ 375607 w 533400"/>
                <a:gd name="connsiteY5" fmla="*/ 172071 h 400050"/>
                <a:gd name="connsiteX6" fmla="*/ 247401 w 533400"/>
                <a:gd name="connsiteY6" fmla="*/ 341616 h 400050"/>
                <a:gd name="connsiteX7" fmla="*/ 139768 w 533400"/>
                <a:gd name="connsiteY7" fmla="*/ 235317 h 400050"/>
                <a:gd name="connsiteX8" fmla="*/ 19658 w 533400"/>
                <a:gd name="connsiteY8" fmla="*/ 381621 h 400050"/>
                <a:gd name="connsiteX9" fmla="*/ 514958 w 533400"/>
                <a:gd name="connsiteY9" fmla="*/ 381621 h 400050"/>
                <a:gd name="connsiteX10" fmla="*/ 375607 w 533400"/>
                <a:gd name="connsiteY10" fmla="*/ 172071 h 400050"/>
                <a:gd name="connsiteX11" fmla="*/ 95858 w 533400"/>
                <a:gd name="connsiteY11" fmla="*/ 57771 h 400050"/>
                <a:gd name="connsiteX12" fmla="*/ 57758 w 533400"/>
                <a:gd name="connsiteY12" fmla="*/ 95871 h 400050"/>
                <a:gd name="connsiteX13" fmla="*/ 95858 w 533400"/>
                <a:gd name="connsiteY13" fmla="*/ 133971 h 400050"/>
                <a:gd name="connsiteX14" fmla="*/ 133958 w 533400"/>
                <a:gd name="connsiteY14" fmla="*/ 95871 h 400050"/>
                <a:gd name="connsiteX15" fmla="*/ 95858 w 533400"/>
                <a:gd name="connsiteY15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400" h="400050">
                  <a:moveTo>
                    <a:pt x="534008" y="621"/>
                  </a:moveTo>
                  <a:lnTo>
                    <a:pt x="534008" y="400671"/>
                  </a:lnTo>
                  <a:lnTo>
                    <a:pt x="608" y="400671"/>
                  </a:lnTo>
                  <a:lnTo>
                    <a:pt x="608" y="621"/>
                  </a:lnTo>
                  <a:lnTo>
                    <a:pt x="534008" y="621"/>
                  </a:lnTo>
                  <a:close/>
                  <a:moveTo>
                    <a:pt x="375607" y="172071"/>
                  </a:moveTo>
                  <a:lnTo>
                    <a:pt x="247401" y="341616"/>
                  </a:lnTo>
                  <a:lnTo>
                    <a:pt x="139768" y="235317"/>
                  </a:lnTo>
                  <a:lnTo>
                    <a:pt x="19658" y="381621"/>
                  </a:lnTo>
                  <a:lnTo>
                    <a:pt x="514958" y="381621"/>
                  </a:lnTo>
                  <a:lnTo>
                    <a:pt x="375607" y="172071"/>
                  </a:ln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cxnSp>
          <p:nvCxnSpPr>
            <p:cNvPr id="76" name="íSļiḍé">
              <a:extLst>
                <a:ext uri="{FF2B5EF4-FFF2-40B4-BE49-F238E27FC236}">
                  <a16:creationId xmlns:a16="http://schemas.microsoft.com/office/drawing/2014/main" id="{EB0E4C38-E23F-4209-8CB4-85E660755C6B}"/>
                </a:ext>
              </a:extLst>
            </p:cNvPr>
            <p:cNvCxnSpPr>
              <a:stCxn id="78" idx="1"/>
            </p:cNvCxnSpPr>
            <p:nvPr/>
          </p:nvCxnSpPr>
          <p:spPr>
            <a:xfrm>
              <a:off x="673101" y="2794037"/>
              <a:ext cx="0" cy="33527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iṧļîďè">
              <a:extLst>
                <a:ext uri="{FF2B5EF4-FFF2-40B4-BE49-F238E27FC236}">
                  <a16:creationId xmlns:a16="http://schemas.microsoft.com/office/drawing/2014/main" id="{F1355DBC-2824-4CB3-AC6B-8C7E0F7C01F3}"/>
                </a:ext>
              </a:extLst>
            </p:cNvPr>
            <p:cNvGrpSpPr/>
            <p:nvPr/>
          </p:nvGrpSpPr>
          <p:grpSpPr>
            <a:xfrm>
              <a:off x="673100" y="2038350"/>
              <a:ext cx="2098675" cy="3524249"/>
              <a:chOff x="673100" y="2038350"/>
              <a:chExt cx="2242758" cy="3524249"/>
            </a:xfrm>
          </p:grpSpPr>
          <p:sp>
            <p:nvSpPr>
              <p:cNvPr id="78" name="ïṥľîďe">
                <a:extLst>
                  <a:ext uri="{FF2B5EF4-FFF2-40B4-BE49-F238E27FC236}">
                    <a16:creationId xmlns:a16="http://schemas.microsoft.com/office/drawing/2014/main" id="{413B60D0-3AFF-4055-A269-167362E0A530}"/>
                  </a:ext>
                </a:extLst>
              </p:cNvPr>
              <p:cNvSpPr/>
              <p:nvPr/>
            </p:nvSpPr>
            <p:spPr bwMode="gray">
              <a:xfrm>
                <a:off x="673101" y="2038350"/>
                <a:ext cx="2242757" cy="1511374"/>
              </a:xfrm>
              <a:prstGeom prst="rect">
                <a:avLst/>
              </a:prstGeom>
              <a:blipFill>
                <a:blip r:embed="rId8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79" name="íşḷíďè">
                <a:extLst>
                  <a:ext uri="{FF2B5EF4-FFF2-40B4-BE49-F238E27FC236}">
                    <a16:creationId xmlns:a16="http://schemas.microsoft.com/office/drawing/2014/main" id="{5ACF909A-E557-4F56-9A70-C173829F0A54}"/>
                  </a:ext>
                </a:extLst>
              </p:cNvPr>
              <p:cNvSpPr/>
              <p:nvPr/>
            </p:nvSpPr>
            <p:spPr>
              <a:xfrm>
                <a:off x="673101" y="3080830"/>
                <a:ext cx="2242757" cy="468894"/>
              </a:xfrm>
              <a:prstGeom prst="rect">
                <a:avLst/>
              </a:prstGeom>
              <a:solidFill>
                <a:schemeClr val="accent1">
                  <a:alpha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išḷîḍè">
                <a:extLst>
                  <a:ext uri="{FF2B5EF4-FFF2-40B4-BE49-F238E27FC236}">
                    <a16:creationId xmlns:a16="http://schemas.microsoft.com/office/drawing/2014/main" id="{50CF9ECF-5546-47D2-92CE-90C842B1890D}"/>
                  </a:ext>
                </a:extLst>
              </p:cNvPr>
              <p:cNvSpPr txBox="1"/>
              <p:nvPr/>
            </p:nvSpPr>
            <p:spPr>
              <a:xfrm>
                <a:off x="673100" y="3648074"/>
                <a:ext cx="2242757" cy="1914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</a:t>
                </a:r>
                <a:r>
                  <a:rPr lang="en-US" altLang="zh-CN" sz="1100"/>
                  <a:t>here.</a:t>
                </a:r>
                <a:endParaRPr lang="en-US" altLang="zh-CN" sz="100" dirty="0"/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  <p:pic>
        <p:nvPicPr>
          <p:cNvPr id="82" name="îṩļiḑe">
            <a:extLst>
              <a:ext uri="{FF2B5EF4-FFF2-40B4-BE49-F238E27FC236}">
                <a16:creationId xmlns:a16="http://schemas.microsoft.com/office/drawing/2014/main" id="{6CEFD334-F745-4A9D-AA18-C1A25463E6B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4285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ļí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şlîḍ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CD83CD6-0517-410F-BAF3-DDE6152D5A9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09600" y="1634490"/>
            <a:ext cx="10972800" cy="3787334"/>
            <a:chOff x="669924" y="1439863"/>
            <a:chExt cx="10850563" cy="4804921"/>
          </a:xfrm>
        </p:grpSpPr>
        <p:sp>
          <p:nvSpPr>
            <p:cNvPr id="3" name="îSlíḋè">
              <a:extLst>
                <a:ext uri="{FF2B5EF4-FFF2-40B4-BE49-F238E27FC236}">
                  <a16:creationId xmlns:a16="http://schemas.microsoft.com/office/drawing/2014/main" id="{ED1E6C3A-DCE4-45DD-8E69-6F4630C682FA}"/>
                </a:ext>
              </a:extLst>
            </p:cNvPr>
            <p:cNvSpPr/>
            <p:nvPr/>
          </p:nvSpPr>
          <p:spPr>
            <a:xfrm>
              <a:off x="669924" y="1439863"/>
              <a:ext cx="5183931" cy="481243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</a:rPr>
                <a:t>Text He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ïş1iďé">
              <a:extLst>
                <a:ext uri="{FF2B5EF4-FFF2-40B4-BE49-F238E27FC236}">
                  <a16:creationId xmlns:a16="http://schemas.microsoft.com/office/drawing/2014/main" id="{81846B31-56E2-4FED-BB95-0DF431904457}"/>
                </a:ext>
              </a:extLst>
            </p:cNvPr>
            <p:cNvSpPr/>
            <p:nvPr/>
          </p:nvSpPr>
          <p:spPr>
            <a:xfrm>
              <a:off x="6336556" y="1439863"/>
              <a:ext cx="5183931" cy="481243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ṩlídé">
              <a:extLst>
                <a:ext uri="{FF2B5EF4-FFF2-40B4-BE49-F238E27FC236}">
                  <a16:creationId xmlns:a16="http://schemas.microsoft.com/office/drawing/2014/main" id="{EC48131A-3637-4A77-95DF-155A6787A784}"/>
                </a:ext>
              </a:extLst>
            </p:cNvPr>
            <p:cNvSpPr/>
            <p:nvPr/>
          </p:nvSpPr>
          <p:spPr>
            <a:xfrm>
              <a:off x="669924" y="2110236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1.</a:t>
              </a:r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</a:t>
              </a:r>
              <a:r>
                <a:rPr lang="en-US" altLang="zh-CN" sz="1000" dirty="0"/>
                <a:t>here</a:t>
              </a:r>
            </a:p>
          </p:txBody>
        </p:sp>
        <p:sp>
          <p:nvSpPr>
            <p:cNvPr id="6" name="ïṥḻíḍê">
              <a:extLst>
                <a:ext uri="{FF2B5EF4-FFF2-40B4-BE49-F238E27FC236}">
                  <a16:creationId xmlns:a16="http://schemas.microsoft.com/office/drawing/2014/main" id="{A091D4C7-E974-4D8C-8D58-D3DA34B1BBEC}"/>
                </a:ext>
              </a:extLst>
            </p:cNvPr>
            <p:cNvSpPr/>
            <p:nvPr/>
          </p:nvSpPr>
          <p:spPr>
            <a:xfrm>
              <a:off x="6336556" y="2110236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</a:t>
              </a:r>
              <a:r>
                <a:rPr lang="en-US" altLang="zh-CN" sz="1000" dirty="0"/>
                <a:t>here</a:t>
              </a:r>
            </a:p>
          </p:txBody>
        </p:sp>
        <p:sp>
          <p:nvSpPr>
            <p:cNvPr id="7" name="îşlïďê">
              <a:extLst>
                <a:ext uri="{FF2B5EF4-FFF2-40B4-BE49-F238E27FC236}">
                  <a16:creationId xmlns:a16="http://schemas.microsoft.com/office/drawing/2014/main" id="{8D0ED089-97E8-4F31-83FA-42CDEE831B33}"/>
                </a:ext>
              </a:extLst>
            </p:cNvPr>
            <p:cNvSpPr/>
            <p:nvPr/>
          </p:nvSpPr>
          <p:spPr>
            <a:xfrm>
              <a:off x="669924" y="2722262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2.</a:t>
              </a:r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</a:t>
              </a:r>
              <a:r>
                <a:rPr lang="en-US" altLang="zh-CN" sz="1000" dirty="0"/>
                <a:t>here</a:t>
              </a:r>
            </a:p>
          </p:txBody>
        </p:sp>
        <p:sp>
          <p:nvSpPr>
            <p:cNvPr id="8" name="iṥľïďè">
              <a:extLst>
                <a:ext uri="{FF2B5EF4-FFF2-40B4-BE49-F238E27FC236}">
                  <a16:creationId xmlns:a16="http://schemas.microsoft.com/office/drawing/2014/main" id="{4E44B7CF-2FF1-40EA-A811-C9B21A49EF7F}"/>
                </a:ext>
              </a:extLst>
            </p:cNvPr>
            <p:cNvSpPr/>
            <p:nvPr/>
          </p:nvSpPr>
          <p:spPr>
            <a:xfrm>
              <a:off x="6336556" y="2722262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here</a:t>
              </a:r>
              <a:endParaRPr lang="en-US" altLang="zh-CN" sz="1000" dirty="0"/>
            </a:p>
          </p:txBody>
        </p:sp>
        <p:sp>
          <p:nvSpPr>
            <p:cNvPr id="9" name="is1íḍé">
              <a:extLst>
                <a:ext uri="{FF2B5EF4-FFF2-40B4-BE49-F238E27FC236}">
                  <a16:creationId xmlns:a16="http://schemas.microsoft.com/office/drawing/2014/main" id="{20379905-9658-412C-9A26-78FE6261C71B}"/>
                </a:ext>
              </a:extLst>
            </p:cNvPr>
            <p:cNvSpPr/>
            <p:nvPr/>
          </p:nvSpPr>
          <p:spPr>
            <a:xfrm>
              <a:off x="669924" y="3334288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3.</a:t>
              </a:r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</a:t>
              </a:r>
              <a:r>
                <a:rPr lang="en-US" altLang="zh-CN" sz="1000" dirty="0"/>
                <a:t>here</a:t>
              </a:r>
            </a:p>
          </p:txBody>
        </p:sp>
        <p:sp>
          <p:nvSpPr>
            <p:cNvPr id="10" name="iS1iḍè">
              <a:extLst>
                <a:ext uri="{FF2B5EF4-FFF2-40B4-BE49-F238E27FC236}">
                  <a16:creationId xmlns:a16="http://schemas.microsoft.com/office/drawing/2014/main" id="{D2EE75AB-9D79-46DD-8251-09D7D291BFD9}"/>
                </a:ext>
              </a:extLst>
            </p:cNvPr>
            <p:cNvSpPr/>
            <p:nvPr/>
          </p:nvSpPr>
          <p:spPr>
            <a:xfrm>
              <a:off x="6336556" y="3334288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here</a:t>
              </a:r>
              <a:endParaRPr lang="en-US" altLang="zh-CN" sz="1000" dirty="0"/>
            </a:p>
          </p:txBody>
        </p:sp>
        <p:sp>
          <p:nvSpPr>
            <p:cNvPr id="11" name="îSḷîďê">
              <a:extLst>
                <a:ext uri="{FF2B5EF4-FFF2-40B4-BE49-F238E27FC236}">
                  <a16:creationId xmlns:a16="http://schemas.microsoft.com/office/drawing/2014/main" id="{4F45C656-0FCC-4CB9-B1B1-3E800568D9F4}"/>
                </a:ext>
              </a:extLst>
            </p:cNvPr>
            <p:cNvSpPr/>
            <p:nvPr/>
          </p:nvSpPr>
          <p:spPr>
            <a:xfrm>
              <a:off x="669924" y="3946314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4.</a:t>
              </a:r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</a:t>
              </a:r>
              <a:r>
                <a:rPr lang="en-US" altLang="zh-CN" sz="1000" dirty="0"/>
                <a:t>here</a:t>
              </a:r>
            </a:p>
          </p:txBody>
        </p:sp>
        <p:sp>
          <p:nvSpPr>
            <p:cNvPr id="12" name="ïśļíḓè">
              <a:extLst>
                <a:ext uri="{FF2B5EF4-FFF2-40B4-BE49-F238E27FC236}">
                  <a16:creationId xmlns:a16="http://schemas.microsoft.com/office/drawing/2014/main" id="{BEE5B84E-1535-454A-B30A-68773B4D0CFF}"/>
                </a:ext>
              </a:extLst>
            </p:cNvPr>
            <p:cNvSpPr/>
            <p:nvPr/>
          </p:nvSpPr>
          <p:spPr>
            <a:xfrm>
              <a:off x="6336556" y="3946314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Supporting text</a:t>
              </a:r>
              <a:r>
                <a:rPr lang="en-US" altLang="zh-CN" sz="100"/>
                <a:t> </a:t>
              </a:r>
              <a:r>
                <a:rPr lang="en-US" altLang="zh-CN" sz="1000"/>
                <a:t> here</a:t>
              </a:r>
              <a:endParaRPr lang="en-US" altLang="zh-CN" sz="1000" dirty="0"/>
            </a:p>
          </p:txBody>
        </p:sp>
        <p:sp>
          <p:nvSpPr>
            <p:cNvPr id="13" name="išḻiďè">
              <a:extLst>
                <a:ext uri="{FF2B5EF4-FFF2-40B4-BE49-F238E27FC236}">
                  <a16:creationId xmlns:a16="http://schemas.microsoft.com/office/drawing/2014/main" id="{0BA70963-3681-4AAF-B072-325B17140012}"/>
                </a:ext>
              </a:extLst>
            </p:cNvPr>
            <p:cNvSpPr/>
            <p:nvPr/>
          </p:nvSpPr>
          <p:spPr>
            <a:xfrm>
              <a:off x="669924" y="4558340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5</a:t>
              </a:r>
              <a:r>
                <a:rPr lang="en-US" altLang="zh-CN" sz="1000"/>
                <a:t>.Su</a:t>
              </a:r>
              <a:r>
                <a:rPr lang="en-US" altLang="zh-CN" sz="100"/>
                <a:t> </a:t>
              </a:r>
              <a:r>
                <a:rPr lang="en-US" altLang="zh-CN" sz="1000"/>
                <a:t>pporting </a:t>
              </a:r>
              <a:r>
                <a:rPr lang="en-US" altLang="zh-CN" sz="1000" dirty="0"/>
                <a:t>text here</a:t>
              </a:r>
            </a:p>
          </p:txBody>
        </p:sp>
        <p:sp>
          <p:nvSpPr>
            <p:cNvPr id="14" name="iSľïdê">
              <a:extLst>
                <a:ext uri="{FF2B5EF4-FFF2-40B4-BE49-F238E27FC236}">
                  <a16:creationId xmlns:a16="http://schemas.microsoft.com/office/drawing/2014/main" id="{F4F7FFEC-994E-48D0-AF69-AF4168DD247F}"/>
                </a:ext>
              </a:extLst>
            </p:cNvPr>
            <p:cNvSpPr/>
            <p:nvPr/>
          </p:nvSpPr>
          <p:spPr>
            <a:xfrm>
              <a:off x="6336556" y="4558340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</a:t>
              </a:r>
              <a:r>
                <a:rPr lang="en-US" altLang="zh-CN" sz="100"/>
                <a:t> </a:t>
              </a:r>
              <a:r>
                <a:rPr lang="en-US" altLang="zh-CN" sz="1000"/>
                <a:t>orting text here</a:t>
              </a:r>
              <a:endParaRPr lang="en-US" altLang="zh-CN" sz="1000" dirty="0"/>
            </a:p>
          </p:txBody>
        </p:sp>
        <p:sp>
          <p:nvSpPr>
            <p:cNvPr id="15" name="íṣ1íḋè">
              <a:extLst>
                <a:ext uri="{FF2B5EF4-FFF2-40B4-BE49-F238E27FC236}">
                  <a16:creationId xmlns:a16="http://schemas.microsoft.com/office/drawing/2014/main" id="{18FFE7D7-7F6A-4D55-8265-11B6C3E9072C}"/>
                </a:ext>
              </a:extLst>
            </p:cNvPr>
            <p:cNvSpPr/>
            <p:nvPr/>
          </p:nvSpPr>
          <p:spPr>
            <a:xfrm>
              <a:off x="669924" y="5170366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6</a:t>
              </a:r>
              <a:r>
                <a:rPr lang="en-US" altLang="zh-CN" sz="1000"/>
                <a:t>.Su</a:t>
              </a:r>
              <a:r>
                <a:rPr lang="en-US" altLang="zh-CN" sz="100"/>
                <a:t> </a:t>
              </a:r>
              <a:r>
                <a:rPr lang="en-US" altLang="zh-CN" sz="1000"/>
                <a:t>pporting </a:t>
              </a:r>
              <a:r>
                <a:rPr lang="en-US" altLang="zh-CN" sz="1000" dirty="0"/>
                <a:t>text here</a:t>
              </a:r>
            </a:p>
          </p:txBody>
        </p:sp>
        <p:sp>
          <p:nvSpPr>
            <p:cNvPr id="16" name="ïṥļïḍê">
              <a:extLst>
                <a:ext uri="{FF2B5EF4-FFF2-40B4-BE49-F238E27FC236}">
                  <a16:creationId xmlns:a16="http://schemas.microsoft.com/office/drawing/2014/main" id="{6B3A55AD-21D4-40E7-A3C1-B0188C3CD20C}"/>
                </a:ext>
              </a:extLst>
            </p:cNvPr>
            <p:cNvSpPr/>
            <p:nvPr/>
          </p:nvSpPr>
          <p:spPr>
            <a:xfrm>
              <a:off x="6336556" y="5170366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</a:t>
              </a:r>
              <a:r>
                <a:rPr lang="en-US" altLang="zh-CN" sz="100"/>
                <a:t> </a:t>
              </a:r>
              <a:r>
                <a:rPr lang="en-US" altLang="zh-CN" sz="1000"/>
                <a:t>orting text here</a:t>
              </a:r>
              <a:endParaRPr lang="en-US" altLang="zh-CN" sz="1000" dirty="0"/>
            </a:p>
          </p:txBody>
        </p:sp>
        <p:sp>
          <p:nvSpPr>
            <p:cNvPr id="17" name="iṡļîdé">
              <a:extLst>
                <a:ext uri="{FF2B5EF4-FFF2-40B4-BE49-F238E27FC236}">
                  <a16:creationId xmlns:a16="http://schemas.microsoft.com/office/drawing/2014/main" id="{C8476422-F7D1-4EEE-BC93-087F2CE7BCB6}"/>
                </a:ext>
              </a:extLst>
            </p:cNvPr>
            <p:cNvSpPr/>
            <p:nvPr/>
          </p:nvSpPr>
          <p:spPr>
            <a:xfrm>
              <a:off x="669924" y="5782392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 dirty="0"/>
                <a:t>7</a:t>
              </a:r>
              <a:r>
                <a:rPr lang="en-US" altLang="zh-CN" sz="1000"/>
                <a:t>.Su</a:t>
              </a:r>
              <a:r>
                <a:rPr lang="en-US" altLang="zh-CN" sz="100"/>
                <a:t> </a:t>
              </a:r>
              <a:r>
                <a:rPr lang="en-US" altLang="zh-CN" sz="1000"/>
                <a:t>pporting </a:t>
              </a:r>
              <a:r>
                <a:rPr lang="en-US" altLang="zh-CN" sz="1000" dirty="0"/>
                <a:t>text here</a:t>
              </a:r>
            </a:p>
          </p:txBody>
        </p:sp>
        <p:sp>
          <p:nvSpPr>
            <p:cNvPr id="18" name="ïṧľïḋé">
              <a:extLst>
                <a:ext uri="{FF2B5EF4-FFF2-40B4-BE49-F238E27FC236}">
                  <a16:creationId xmlns:a16="http://schemas.microsoft.com/office/drawing/2014/main" id="{7C5E31C4-550D-4042-B113-36F4A3C721C4}"/>
                </a:ext>
              </a:extLst>
            </p:cNvPr>
            <p:cNvSpPr/>
            <p:nvPr/>
          </p:nvSpPr>
          <p:spPr>
            <a:xfrm>
              <a:off x="6336556" y="5782392"/>
              <a:ext cx="5183931" cy="462392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1000"/>
                <a:t>Supp</a:t>
              </a:r>
              <a:r>
                <a:rPr lang="en-US" altLang="zh-CN" sz="100"/>
                <a:t> </a:t>
              </a:r>
              <a:r>
                <a:rPr lang="en-US" altLang="zh-CN" sz="1000"/>
                <a:t>orting text here</a:t>
              </a:r>
              <a:endParaRPr lang="en-US" altLang="zh-CN" sz="1000" dirty="0"/>
            </a:p>
          </p:txBody>
        </p:sp>
      </p:grpSp>
      <p:sp>
        <p:nvSpPr>
          <p:cNvPr id="19" name="îş1îďè">
            <a:extLst>
              <a:ext uri="{FF2B5EF4-FFF2-40B4-BE49-F238E27FC236}">
                <a16:creationId xmlns:a16="http://schemas.microsoft.com/office/drawing/2014/main" id="{0E8F2C86-8781-48DD-8511-0F36735817E8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ïŝḻïḍè">
            <a:extLst>
              <a:ext uri="{FF2B5EF4-FFF2-40B4-BE49-F238E27FC236}">
                <a16:creationId xmlns:a16="http://schemas.microsoft.com/office/drawing/2014/main" id="{53577D1A-1B51-4405-8237-767590915432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Text here</a:t>
            </a:r>
            <a:endParaRPr lang="en-US" altLang="zh-CN" dirty="0"/>
          </a:p>
        </p:txBody>
      </p:sp>
      <p:pic>
        <p:nvPicPr>
          <p:cNvPr id="21" name="ïṥ1íḑè">
            <a:extLst>
              <a:ext uri="{FF2B5EF4-FFF2-40B4-BE49-F238E27FC236}">
                <a16:creationId xmlns:a16="http://schemas.microsoft.com/office/drawing/2014/main" id="{0F05C020-385F-4984-9919-E9F1331F7F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632486" y="4457002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ļi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ṣḻ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6BB027C-3AAF-43DA-A923-01FB959102F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4" y="1483703"/>
            <a:ext cx="10850564" cy="4660041"/>
            <a:chOff x="669924" y="1483703"/>
            <a:chExt cx="10850564" cy="4660041"/>
          </a:xfrm>
        </p:grpSpPr>
        <p:sp>
          <p:nvSpPr>
            <p:cNvPr id="3" name="îṥľîḑè">
              <a:extLst>
                <a:ext uri="{FF2B5EF4-FFF2-40B4-BE49-F238E27FC236}">
                  <a16:creationId xmlns:a16="http://schemas.microsoft.com/office/drawing/2014/main" id="{3F6027E7-8817-44D2-876D-2688A99C1E00}"/>
                </a:ext>
              </a:extLst>
            </p:cNvPr>
            <p:cNvSpPr/>
            <p:nvPr/>
          </p:nvSpPr>
          <p:spPr>
            <a:xfrm>
              <a:off x="8581292" y="4088852"/>
              <a:ext cx="2939196" cy="2054774"/>
            </a:xfrm>
            <a:prstGeom prst="rect">
              <a:avLst/>
            </a:prstGeom>
            <a:blipFill>
              <a:blip r:embed="rId5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ísļidé">
              <a:extLst>
                <a:ext uri="{FF2B5EF4-FFF2-40B4-BE49-F238E27FC236}">
                  <a16:creationId xmlns:a16="http://schemas.microsoft.com/office/drawing/2014/main" id="{D56057E1-251F-490A-A889-DD5C5CCE02F1}"/>
                </a:ext>
              </a:extLst>
            </p:cNvPr>
            <p:cNvSpPr/>
            <p:nvPr/>
          </p:nvSpPr>
          <p:spPr>
            <a:xfrm>
              <a:off x="669924" y="1485595"/>
              <a:ext cx="2820621" cy="4658149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iś1íḓé">
              <a:extLst>
                <a:ext uri="{FF2B5EF4-FFF2-40B4-BE49-F238E27FC236}">
                  <a16:creationId xmlns:a16="http://schemas.microsoft.com/office/drawing/2014/main" id="{9A282AA2-C033-4BF2-B43C-C1B99DE1EB8D}"/>
                </a:ext>
              </a:extLst>
            </p:cNvPr>
            <p:cNvSpPr/>
            <p:nvPr/>
          </p:nvSpPr>
          <p:spPr>
            <a:xfrm>
              <a:off x="3745523" y="1483703"/>
              <a:ext cx="4580792" cy="46599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accent2"/>
                  </a:solidFill>
                </a:rPr>
                <a:t>Copy paste fonts. </a:t>
              </a:r>
              <a:r>
                <a:rPr lang="en-US" altLang="zh-CN" sz="100" dirty="0">
                  <a:solidFill>
                    <a:schemeClr val="accent2"/>
                  </a:solidFill>
                </a:rPr>
                <a:t> </a:t>
              </a:r>
              <a:r>
                <a:rPr lang="en-US" altLang="zh-CN" sz="1200" dirty="0">
                  <a:solidFill>
                    <a:schemeClr val="accent2"/>
                  </a:solidFill>
                </a:rPr>
                <a:t>Choose the only option to retain text.</a:t>
              </a:r>
            </a:p>
          </p:txBody>
        </p:sp>
        <p:sp>
          <p:nvSpPr>
            <p:cNvPr id="6" name="îṥlide">
              <a:extLst>
                <a:ext uri="{FF2B5EF4-FFF2-40B4-BE49-F238E27FC236}">
                  <a16:creationId xmlns:a16="http://schemas.microsoft.com/office/drawing/2014/main" id="{335E1ECB-3190-4F48-B326-EA480E89A682}"/>
                </a:ext>
              </a:extLst>
            </p:cNvPr>
            <p:cNvSpPr/>
            <p:nvPr/>
          </p:nvSpPr>
          <p:spPr>
            <a:xfrm>
              <a:off x="3761257" y="2464349"/>
              <a:ext cx="1668259" cy="411897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lvl="0" defTabSz="914378">
                <a:defRPr/>
              </a:pPr>
              <a:r>
                <a:rPr lang="en-US" altLang="zh-CN" b="1" dirty="0" err="1">
                  <a:solidFill>
                    <a:schemeClr val="bg2"/>
                  </a:solidFill>
                </a:rPr>
                <a:t>Tex</a:t>
              </a:r>
              <a:r>
                <a:rPr lang="en-US" altLang="zh-CN" sz="100" b="1" dirty="0">
                  <a:solidFill>
                    <a:schemeClr val="bg2"/>
                  </a:solidFill>
                </a:rPr>
                <a:t> </a:t>
              </a:r>
              <a:r>
                <a:rPr lang="en-US" altLang="zh-CN" b="1" dirty="0">
                  <a:solidFill>
                    <a:schemeClr val="bg2"/>
                  </a:solidFill>
                </a:rPr>
                <a:t>t here</a:t>
              </a:r>
              <a:endParaRPr lang="zh-CN" altLang="en-US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iṣ1íďè">
              <a:extLst>
                <a:ext uri="{FF2B5EF4-FFF2-40B4-BE49-F238E27FC236}">
                  <a16:creationId xmlns:a16="http://schemas.microsoft.com/office/drawing/2014/main" id="{B5AB30F9-987F-4E92-B108-2A92FD202B52}"/>
                </a:ext>
              </a:extLst>
            </p:cNvPr>
            <p:cNvSpPr txBox="1"/>
            <p:nvPr/>
          </p:nvSpPr>
          <p:spPr>
            <a:xfrm>
              <a:off x="3745523" y="1778246"/>
              <a:ext cx="1032711" cy="63029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fontScale="92500"/>
            </a:bodyPr>
            <a:lstStyle/>
            <a:p>
              <a:r>
                <a:rPr lang="en-US" altLang="zh-CN" sz="3600" b="1" spc="-150" dirty="0">
                  <a:solidFill>
                    <a:schemeClr val="accent2"/>
                  </a:solidFill>
                </a:rPr>
                <a:t>8</a:t>
              </a:r>
              <a:r>
                <a:rPr lang="en-US" altLang="zh-CN" sz="100" b="1" spc="-150" dirty="0">
                  <a:solidFill>
                    <a:schemeClr val="accent2"/>
                  </a:solidFill>
                </a:rPr>
                <a:t> </a:t>
              </a:r>
              <a:r>
                <a:rPr lang="en-US" altLang="zh-CN" sz="3600" b="1" spc="-150" dirty="0">
                  <a:solidFill>
                    <a:schemeClr val="accent2"/>
                  </a:solidFill>
                </a:rPr>
                <a:t>0%</a:t>
              </a:r>
            </a:p>
          </p:txBody>
        </p:sp>
        <p:sp>
          <p:nvSpPr>
            <p:cNvPr id="8" name="îSļíḋê">
              <a:extLst>
                <a:ext uri="{FF2B5EF4-FFF2-40B4-BE49-F238E27FC236}">
                  <a16:creationId xmlns:a16="http://schemas.microsoft.com/office/drawing/2014/main" id="{A64B7508-95DA-4A8C-8960-5C7D1FF256F6}"/>
                </a:ext>
              </a:extLst>
            </p:cNvPr>
            <p:cNvSpPr/>
            <p:nvPr/>
          </p:nvSpPr>
          <p:spPr>
            <a:xfrm>
              <a:off x="8581292" y="1485596"/>
              <a:ext cx="2939196" cy="2371297"/>
            </a:xfrm>
            <a:prstGeom prst="rect">
              <a:avLst/>
            </a:prstGeom>
            <a:blipFill>
              <a:blip r:embed="rId7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0" name="ïśḻïďè" descr="IVAAAB+LCAAAAAAABADtnG1P2zAQx7+Lx96xKnGSPr0rA7ZJY6toxZupL7LWbY3SpEpcxIP47nPSlJxpm8UVIQGOShF/xxfOtn65O1vlgRzxCekSkxyTI3G3ZPL3wcINxSl3Z6G7uAgmzJP3+mGwZKHgLCLdPw+pEQVGV663YmmvO9l+wX2+WC2SZtI1GoZscm9Bk2kkjadszBeud8pnXMhny5YfUZ+FY+aLtKMIV+yYwAd9C4PVMnH68XjjiwUHIELuz4AzqTExPpPd1jawPgkCj7n+tvnakV3mDjD/GnhBuG286doEXX9Pp3zMhnO2YImVvDXkvuj5k8HcnWxGexLy2Vz4LIrSht9/r9lYALMulYbJI5Puq2guH/7pPP2Rfu50uvX6q9dqNjrUMlrN9bXdtDLXKHCtrb2Y0Lqjv5jQ3DSKr6ZplrGcprF7Pc2z+APXU/G7Ahxt2siWU15tmvlmQd/08VTMD+BTsdcA1CyF0OJLqvhdBaNmw3Cstt0011cKGLWhb/qQKuYHUArtqQaltGJKFb8roNSxGtl6yqtjZ7450Dd9ShXzAyhV7DUopRVTKv0eyS7cn8hJUnIiiGxvcr2KxEIuS9ozy6TukrGEbJq+xUnflekWEyyMkjtbTwD35XL7E3abxP2BkMlaOjlfOsm4zvxJ2kBbSYOchSX7Ja1jR9czmTSR0eN2Zpe5hAJFVWIEXgsw0AzZLWDp2TsqI8oij7qkJURECmU7uIn/PmKDoqYCYtN5Hk1zY5Czn4x1KIZgDDMYpeqN48RDBuGIiTRybiLtU2MchmBMVm7oc+bAcaNA8coCcGZtFSIvztk597ySOPtfHliL2UbxYQUEDVbx/SDiggd+Lmut/axt7BXcvgchvw984Xo9j8/8uOqSXX+yaRzlrmI4xuotmX8yMZ7HBVmU1u4Dfs8uWcTCGyadnrpetKnDn+gjXdAQD+qSea7gN0oPpc0kewFtwQlDgeKVBQSU6hdqbbK7UMtBt3ihZuYEtlpMHooPKyA3llYGaRr72agshcxDLXEYFao3oyCcdvlwlryPgmyiej8KsunoVoRmzgFAbUpCWqQkXA9kN9PKrjAqVHVXkOmmfhFp7jvuy8O9eBlJ8+Jn5XOHCtWhrLX0cts6nl3kwqnsJqNCVXcF4WyXD2fJhSeyier9KMhmR7vwfAtnkVaRwhPm2s+ZVja5UaGquwJM28YBhee+48s83IsXnlZe/Kx87lChOpQ1Uyu3pXU88cyDkyq71qhQ1V1BOGn5cJZceCKbqN6PgmxauoUnfQsnnnaRwtMm+5lWvweDClXNFWTa1i886d4vOL7IiaedFz8rnztUqA5lbetfDOQHzzqeeObCqexao0JVdwXhbJYPZ8mFJ7KJ6v2okfz8A7XyO/whUAAA">
            <a:extLst>
              <a:ext uri="{FF2B5EF4-FFF2-40B4-BE49-F238E27FC236}">
                <a16:creationId xmlns:a16="http://schemas.microsoft.com/office/drawing/2014/main" id="{95DE711C-1C94-4C9F-97AD-B610EADFF18B}"/>
              </a:ext>
            </a:extLst>
          </p:cNvPr>
          <p:cNvGrpSpPr>
            <a:grpSpLocks noChangeAspect="1"/>
          </p:cNvGrpSpPr>
          <p:nvPr/>
        </p:nvGrpSpPr>
        <p:grpSpPr>
          <a:xfrm>
            <a:off x="3761257" y="4088852"/>
            <a:ext cx="2741143" cy="1668425"/>
            <a:chOff x="5229089" y="1866143"/>
            <a:chExt cx="5036042" cy="3065240"/>
          </a:xfrm>
        </p:grpSpPr>
        <p:sp>
          <p:nvSpPr>
            <p:cNvPr id="11" name="îŝḻïďé">
              <a:extLst>
                <a:ext uri="{FF2B5EF4-FFF2-40B4-BE49-F238E27FC236}">
                  <a16:creationId xmlns:a16="http://schemas.microsoft.com/office/drawing/2014/main" id="{A6BEA614-9EE2-4B5B-8ED6-3FF85E547C58}"/>
                </a:ext>
              </a:extLst>
            </p:cNvPr>
            <p:cNvSpPr/>
            <p:nvPr/>
          </p:nvSpPr>
          <p:spPr>
            <a:xfrm>
              <a:off x="5458296" y="2169116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śḻídé">
              <a:extLst>
                <a:ext uri="{FF2B5EF4-FFF2-40B4-BE49-F238E27FC236}">
                  <a16:creationId xmlns:a16="http://schemas.microsoft.com/office/drawing/2014/main" id="{E36158C3-8D42-43B7-8169-C2473F11EE13}"/>
                </a:ext>
              </a:extLst>
            </p:cNvPr>
            <p:cNvSpPr/>
            <p:nvPr/>
          </p:nvSpPr>
          <p:spPr>
            <a:xfrm>
              <a:off x="5458297" y="2169117"/>
              <a:ext cx="2900515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ṥļíḑê">
              <a:extLst>
                <a:ext uri="{FF2B5EF4-FFF2-40B4-BE49-F238E27FC236}">
                  <a16:creationId xmlns:a16="http://schemas.microsoft.com/office/drawing/2014/main" id="{1682B08E-DB24-48A1-A90C-8E069E3837C9}"/>
                </a:ext>
              </a:extLst>
            </p:cNvPr>
            <p:cNvSpPr/>
            <p:nvPr/>
          </p:nvSpPr>
          <p:spPr>
            <a:xfrm>
              <a:off x="5229089" y="1866143"/>
              <a:ext cx="1476760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14" name="íš1iḑe">
              <a:extLst>
                <a:ext uri="{FF2B5EF4-FFF2-40B4-BE49-F238E27FC236}">
                  <a16:creationId xmlns:a16="http://schemas.microsoft.com/office/drawing/2014/main" id="{3C918EAF-1E34-473C-BF64-F63C590E88EC}"/>
                </a:ext>
              </a:extLst>
            </p:cNvPr>
            <p:cNvSpPr/>
            <p:nvPr/>
          </p:nvSpPr>
          <p:spPr>
            <a:xfrm>
              <a:off x="9415929" y="2088116"/>
              <a:ext cx="849202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kern="0" dirty="0">
                  <a:solidFill>
                    <a:schemeClr val="accent6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77%</a:t>
              </a:r>
              <a:endParaRPr lang="zh-CN" altLang="en-US" sz="13800" b="1" dirty="0">
                <a:solidFill>
                  <a:schemeClr val="accent6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ṣ1íḑè">
              <a:extLst>
                <a:ext uri="{FF2B5EF4-FFF2-40B4-BE49-F238E27FC236}">
                  <a16:creationId xmlns:a16="http://schemas.microsoft.com/office/drawing/2014/main" id="{5E34A65E-A62A-4131-9C36-CF0B5DFE0346}"/>
                </a:ext>
              </a:extLst>
            </p:cNvPr>
            <p:cNvSpPr/>
            <p:nvPr/>
          </p:nvSpPr>
          <p:spPr>
            <a:xfrm>
              <a:off x="5458296" y="299822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îšļîḍè">
              <a:extLst>
                <a:ext uri="{FF2B5EF4-FFF2-40B4-BE49-F238E27FC236}">
                  <a16:creationId xmlns:a16="http://schemas.microsoft.com/office/drawing/2014/main" id="{0EEB5A41-4427-402C-9B77-A817697C2682}"/>
                </a:ext>
              </a:extLst>
            </p:cNvPr>
            <p:cNvSpPr/>
            <p:nvPr/>
          </p:nvSpPr>
          <p:spPr>
            <a:xfrm>
              <a:off x="5458297" y="2998226"/>
              <a:ext cx="1595284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isḷíďé">
              <a:extLst>
                <a:ext uri="{FF2B5EF4-FFF2-40B4-BE49-F238E27FC236}">
                  <a16:creationId xmlns:a16="http://schemas.microsoft.com/office/drawing/2014/main" id="{13A281A0-B76C-48E2-8451-E150F91BBF01}"/>
                </a:ext>
              </a:extLst>
            </p:cNvPr>
            <p:cNvSpPr/>
            <p:nvPr/>
          </p:nvSpPr>
          <p:spPr>
            <a:xfrm>
              <a:off x="5229089" y="2695252"/>
              <a:ext cx="1476760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18" name="í$ḻiḋé">
              <a:extLst>
                <a:ext uri="{FF2B5EF4-FFF2-40B4-BE49-F238E27FC236}">
                  <a16:creationId xmlns:a16="http://schemas.microsoft.com/office/drawing/2014/main" id="{9BF3EC98-00C8-4762-8DC0-E82A9A497BEA}"/>
                </a:ext>
              </a:extLst>
            </p:cNvPr>
            <p:cNvSpPr/>
            <p:nvPr/>
          </p:nvSpPr>
          <p:spPr>
            <a:xfrm>
              <a:off x="9415929" y="2917225"/>
              <a:ext cx="849202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kern="0" dirty="0">
                  <a:solidFill>
                    <a:schemeClr val="accent6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42%</a:t>
              </a:r>
              <a:endParaRPr lang="zh-CN" altLang="en-US" sz="13800" b="1" dirty="0">
                <a:solidFill>
                  <a:schemeClr val="accent6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iṣḷïḍe">
              <a:extLst>
                <a:ext uri="{FF2B5EF4-FFF2-40B4-BE49-F238E27FC236}">
                  <a16:creationId xmlns:a16="http://schemas.microsoft.com/office/drawing/2014/main" id="{484631AD-0957-487C-882F-4CF6A4D8CF9E}"/>
                </a:ext>
              </a:extLst>
            </p:cNvPr>
            <p:cNvSpPr/>
            <p:nvPr/>
          </p:nvSpPr>
          <p:spPr>
            <a:xfrm>
              <a:off x="5458296" y="3831950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íṩlïďè">
              <a:extLst>
                <a:ext uri="{FF2B5EF4-FFF2-40B4-BE49-F238E27FC236}">
                  <a16:creationId xmlns:a16="http://schemas.microsoft.com/office/drawing/2014/main" id="{806C5F84-A757-495D-B713-E1B08407AB28}"/>
                </a:ext>
              </a:extLst>
            </p:cNvPr>
            <p:cNvSpPr/>
            <p:nvPr/>
          </p:nvSpPr>
          <p:spPr>
            <a:xfrm>
              <a:off x="5458297" y="3831949"/>
              <a:ext cx="2679205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îśḷîḑè">
              <a:extLst>
                <a:ext uri="{FF2B5EF4-FFF2-40B4-BE49-F238E27FC236}">
                  <a16:creationId xmlns:a16="http://schemas.microsoft.com/office/drawing/2014/main" id="{8A137ADA-93D3-49D7-ACD0-869B4A78A38B}"/>
                </a:ext>
              </a:extLst>
            </p:cNvPr>
            <p:cNvSpPr/>
            <p:nvPr/>
          </p:nvSpPr>
          <p:spPr>
            <a:xfrm>
              <a:off x="5229089" y="3528977"/>
              <a:ext cx="1476760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22" name="iṩ1idè">
              <a:extLst>
                <a:ext uri="{FF2B5EF4-FFF2-40B4-BE49-F238E27FC236}">
                  <a16:creationId xmlns:a16="http://schemas.microsoft.com/office/drawing/2014/main" id="{04120BDD-DC81-47FE-AEC1-444490B4085E}"/>
                </a:ext>
              </a:extLst>
            </p:cNvPr>
            <p:cNvSpPr/>
            <p:nvPr/>
          </p:nvSpPr>
          <p:spPr>
            <a:xfrm>
              <a:off x="9415929" y="3750951"/>
              <a:ext cx="849202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kern="0">
                  <a:solidFill>
                    <a:schemeClr val="accent6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71%</a:t>
              </a:r>
              <a:endParaRPr lang="zh-CN" altLang="en-US" sz="13800" b="1" dirty="0">
                <a:solidFill>
                  <a:schemeClr val="accent6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íş1íḓè">
              <a:extLst>
                <a:ext uri="{FF2B5EF4-FFF2-40B4-BE49-F238E27FC236}">
                  <a16:creationId xmlns:a16="http://schemas.microsoft.com/office/drawing/2014/main" id="{1029EF0D-2A09-41EC-AD64-B4815FABE84A}"/>
                </a:ext>
              </a:extLst>
            </p:cNvPr>
            <p:cNvSpPr/>
            <p:nvPr/>
          </p:nvSpPr>
          <p:spPr>
            <a:xfrm>
              <a:off x="5458296" y="466567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iSlídê">
              <a:extLst>
                <a:ext uri="{FF2B5EF4-FFF2-40B4-BE49-F238E27FC236}">
                  <a16:creationId xmlns:a16="http://schemas.microsoft.com/office/drawing/2014/main" id="{F557AA98-8F91-4C6E-AABE-69EE2643667B}"/>
                </a:ext>
              </a:extLst>
            </p:cNvPr>
            <p:cNvSpPr/>
            <p:nvPr/>
          </p:nvSpPr>
          <p:spPr>
            <a:xfrm>
              <a:off x="5458297" y="4665675"/>
              <a:ext cx="2030360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îŝľîḍê">
              <a:extLst>
                <a:ext uri="{FF2B5EF4-FFF2-40B4-BE49-F238E27FC236}">
                  <a16:creationId xmlns:a16="http://schemas.microsoft.com/office/drawing/2014/main" id="{2E14921E-54EC-4224-987E-AD4D1525A0F3}"/>
                </a:ext>
              </a:extLst>
            </p:cNvPr>
            <p:cNvSpPr/>
            <p:nvPr/>
          </p:nvSpPr>
          <p:spPr>
            <a:xfrm>
              <a:off x="5229089" y="4362702"/>
              <a:ext cx="1476760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lvl="0"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26" name="iślíḓé">
              <a:extLst>
                <a:ext uri="{FF2B5EF4-FFF2-40B4-BE49-F238E27FC236}">
                  <a16:creationId xmlns:a16="http://schemas.microsoft.com/office/drawing/2014/main" id="{6100A928-F122-4689-AAD5-129B296557FF}"/>
                </a:ext>
              </a:extLst>
            </p:cNvPr>
            <p:cNvSpPr/>
            <p:nvPr/>
          </p:nvSpPr>
          <p:spPr>
            <a:xfrm>
              <a:off x="9415929" y="4584675"/>
              <a:ext cx="849202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kern="0" dirty="0">
                  <a:solidFill>
                    <a:schemeClr val="accent6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54%</a:t>
              </a:r>
              <a:endParaRPr lang="zh-CN" altLang="en-US" sz="13800" b="1" dirty="0">
                <a:solidFill>
                  <a:schemeClr val="accent6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ïšļîdê">
            <a:extLst>
              <a:ext uri="{FF2B5EF4-FFF2-40B4-BE49-F238E27FC236}">
                <a16:creationId xmlns:a16="http://schemas.microsoft.com/office/drawing/2014/main" id="{0ADB985D-BCB6-41EA-8BCC-F7E1917B41D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ľ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ïšļïḓê">
            <a:extLst>
              <a:ext uri="{FF2B5EF4-FFF2-40B4-BE49-F238E27FC236}">
                <a16:creationId xmlns:a16="http://schemas.microsoft.com/office/drawing/2014/main" id="{E940A629-BA6D-42EF-947A-B32C3446C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6235700" y="4443358"/>
            <a:ext cx="5956300" cy="2431939"/>
          </a:xfrm>
          <a:prstGeom prst="rect">
            <a:avLst/>
          </a:prstGeom>
        </p:spPr>
      </p:pic>
      <p:grpSp>
        <p:nvGrpSpPr>
          <p:cNvPr id="60" name="i$lïďê">
            <a:extLst>
              <a:ext uri="{FF2B5EF4-FFF2-40B4-BE49-F238E27FC236}">
                <a16:creationId xmlns:a16="http://schemas.microsoft.com/office/drawing/2014/main" id="{AEB00713-F246-4081-AFC1-77F08C1B376A}"/>
              </a:ext>
            </a:extLst>
          </p:cNvPr>
          <p:cNvGrpSpPr/>
          <p:nvPr/>
        </p:nvGrpSpPr>
        <p:grpSpPr>
          <a:xfrm>
            <a:off x="8727683" y="1401480"/>
            <a:ext cx="2666812" cy="4619590"/>
            <a:chOff x="3361937" y="1527210"/>
            <a:chExt cx="2666812" cy="4619590"/>
          </a:xfrm>
        </p:grpSpPr>
        <p:sp>
          <p:nvSpPr>
            <p:cNvPr id="61" name="ïṩ1idê">
              <a:extLst>
                <a:ext uri="{FF2B5EF4-FFF2-40B4-BE49-F238E27FC236}">
                  <a16:creationId xmlns:a16="http://schemas.microsoft.com/office/drawing/2014/main" id="{4FBFEA07-D2B2-4E23-AA7A-BC3DBCC6FD76}"/>
                </a:ext>
              </a:extLst>
            </p:cNvPr>
            <p:cNvSpPr/>
            <p:nvPr/>
          </p:nvSpPr>
          <p:spPr>
            <a:xfrm>
              <a:off x="3361937" y="1527210"/>
              <a:ext cx="2666812" cy="4619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63" name="iš1îḑê">
              <a:extLst>
                <a:ext uri="{FF2B5EF4-FFF2-40B4-BE49-F238E27FC236}">
                  <a16:creationId xmlns:a16="http://schemas.microsoft.com/office/drawing/2014/main" id="{0DF6C0CF-67C7-4E22-ADD8-588FD0A31477}"/>
                </a:ext>
              </a:extLst>
            </p:cNvPr>
            <p:cNvGrpSpPr/>
            <p:nvPr/>
          </p:nvGrpSpPr>
          <p:grpSpPr>
            <a:xfrm>
              <a:off x="3659733" y="2205792"/>
              <a:ext cx="2071220" cy="1274524"/>
              <a:chOff x="3659733" y="2176778"/>
              <a:chExt cx="2071220" cy="1274524"/>
            </a:xfrm>
          </p:grpSpPr>
          <p:sp>
            <p:nvSpPr>
              <p:cNvPr id="66" name="îṥ1íḓê">
                <a:extLst>
                  <a:ext uri="{FF2B5EF4-FFF2-40B4-BE49-F238E27FC236}">
                    <a16:creationId xmlns:a16="http://schemas.microsoft.com/office/drawing/2014/main" id="{F7D13BDD-F066-4D19-8D1C-17F7DB6698BE}"/>
                  </a:ext>
                </a:extLst>
              </p:cNvPr>
              <p:cNvSpPr/>
              <p:nvPr/>
            </p:nvSpPr>
            <p:spPr>
              <a:xfrm>
                <a:off x="3659736" y="2176778"/>
                <a:ext cx="2071217" cy="41018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sz="14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íṡ1ïḑè">
                <a:extLst>
                  <a:ext uri="{FF2B5EF4-FFF2-40B4-BE49-F238E27FC236}">
                    <a16:creationId xmlns:a16="http://schemas.microsoft.com/office/drawing/2014/main" id="{3A39F161-A1C9-4C86-B847-6EA836C4B9B0}"/>
                  </a:ext>
                </a:extLst>
              </p:cNvPr>
              <p:cNvSpPr txBox="1"/>
              <p:nvPr/>
            </p:nvSpPr>
            <p:spPr>
              <a:xfrm>
                <a:off x="3659733" y="2586968"/>
                <a:ext cx="2071219" cy="864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</a:t>
                </a:r>
                <a:r>
                  <a:rPr lang="en-US" altLang="zh-CN" sz="1000">
                    <a:solidFill>
                      <a:schemeClr val="bg1"/>
                    </a:solidFill>
                  </a:rPr>
                  <a:t>here.</a:t>
                </a:r>
                <a:endParaRPr lang="en-US" altLang="zh-CN" sz="100" dirty="0">
                  <a:solidFill>
                    <a:schemeClr val="bg1"/>
                  </a:solidFill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here.</a:t>
                </a:r>
              </a:p>
              <a:p>
                <a:pPr algn="ctr">
                  <a:spcBef>
                    <a:spcPct val="0"/>
                  </a:spcBef>
                </a:pPr>
                <a:endParaRPr lang="en-US" altLang="zh-CN" sz="1000" dirty="0">
                  <a:solidFill>
                    <a:schemeClr val="bg1"/>
                  </a:solidFill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……</a:t>
                </a:r>
              </a:p>
            </p:txBody>
          </p:sp>
        </p:grpSp>
        <p:sp>
          <p:nvSpPr>
            <p:cNvPr id="64" name="íśļíḍé">
              <a:extLst>
                <a:ext uri="{FF2B5EF4-FFF2-40B4-BE49-F238E27FC236}">
                  <a16:creationId xmlns:a16="http://schemas.microsoft.com/office/drawing/2014/main" id="{EB9E77C1-A22A-409D-9501-BBE1460A8773}"/>
                </a:ext>
              </a:extLst>
            </p:cNvPr>
            <p:cNvSpPr txBox="1"/>
            <p:nvPr/>
          </p:nvSpPr>
          <p:spPr>
            <a:xfrm>
              <a:off x="3659734" y="3991411"/>
              <a:ext cx="2071219" cy="86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Supporting text here.</a:t>
              </a:r>
              <a:endParaRPr lang="en-US" altLang="zh-CN" sz="100" dirty="0">
                <a:solidFill>
                  <a:schemeClr val="accent2"/>
                </a:solidFill>
              </a:endParaRPr>
            </a:p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Supporting text here.</a:t>
              </a:r>
            </a:p>
            <a:p>
              <a:pPr algn="ctr">
                <a:spcBef>
                  <a:spcPct val="0"/>
                </a:spcBef>
              </a:pPr>
              <a:endParaRPr lang="en-US" altLang="zh-CN" sz="1000" dirty="0">
                <a:solidFill>
                  <a:schemeClr val="accent2"/>
                </a:solidFill>
              </a:endParaRPr>
            </a:p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……</a:t>
              </a:r>
            </a:p>
          </p:txBody>
        </p:sp>
        <p:sp>
          <p:nvSpPr>
            <p:cNvPr id="65" name="íş1îḓé">
              <a:extLst>
                <a:ext uri="{FF2B5EF4-FFF2-40B4-BE49-F238E27FC236}">
                  <a16:creationId xmlns:a16="http://schemas.microsoft.com/office/drawing/2014/main" id="{E4FD5C5A-9F99-4861-85E8-5AE973C003CB}"/>
                </a:ext>
              </a:extLst>
            </p:cNvPr>
            <p:cNvSpPr txBox="1"/>
            <p:nvPr/>
          </p:nvSpPr>
          <p:spPr>
            <a:xfrm>
              <a:off x="3659734" y="5014896"/>
              <a:ext cx="2071219" cy="86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Supporting text here.</a:t>
              </a:r>
            </a:p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Supporting text here.</a:t>
              </a:r>
            </a:p>
            <a:p>
              <a:pPr algn="ctr">
                <a:spcBef>
                  <a:spcPct val="0"/>
                </a:spcBef>
              </a:pPr>
              <a:endParaRPr lang="en-US" altLang="zh-CN" sz="1000" dirty="0">
                <a:solidFill>
                  <a:schemeClr val="accent2"/>
                </a:solidFill>
              </a:endParaRPr>
            </a:p>
            <a:p>
              <a:pPr algn="ctr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2"/>
                  </a:solidFill>
                </a:rPr>
                <a:t>……</a:t>
              </a:r>
            </a:p>
          </p:txBody>
        </p:sp>
      </p:grpSp>
      <p:sp>
        <p:nvSpPr>
          <p:cNvPr id="6" name="ïṩḻîdê">
            <a:extLst>
              <a:ext uri="{FF2B5EF4-FFF2-40B4-BE49-F238E27FC236}">
                <a16:creationId xmlns:a16="http://schemas.microsoft.com/office/drawing/2014/main" id="{DA0B5B90-D092-4267-A359-80B58EE3798F}"/>
              </a:ext>
            </a:extLst>
          </p:cNvPr>
          <p:cNvSpPr/>
          <p:nvPr/>
        </p:nvSpPr>
        <p:spPr>
          <a:xfrm>
            <a:off x="6001353" y="1401480"/>
            <a:ext cx="2666812" cy="4619590"/>
          </a:xfrm>
          <a:prstGeom prst="rect">
            <a:avLst/>
          </a:prstGeom>
          <a:blipFill>
            <a:blip r:embed="rId6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46" name="íṩlîde" descr="DQYAAB+LCAAAAAAABACtVE1PwkAQ/S+r3ghpqSBwA2uNB8UE4sVwWNuhrLZbst0mEMJ/d7psZQqVaPTStG8+9s3bN92ySxGxIXNZi13qzQrwfZpypX3BY8XTxyyCBGPPKluB0gJyNnzd2qIOKXrhSQE2a4P4o5AiLVIDs6HTdhDiawK5jgF9CEXKE1/EQmNvRB7yZ1AhSG0TtSqgxexHz2tf99yu17dPb9Bi9yorVkjBYbtWRc0j1G6zJFOEmm1VpV6T1MliIUKYLSEFU4WhmZB6JKPpkkfVIGMl4qWWkOcWmLy9Q6hJ2bCLhaalSS/yJTa/CIKO3xmMXOTZSLr7c9K9P5Lu/4K0H/h3Qe870jfUOVoJGZ+yZs4Va67uk+pxliXA5Wn53gGkfI78hIzwLGrHAel1r3gk0EM2zTgYfaY2dV1LPRUsjGFwvimEmYzOZHXLrAa8Y3COCwMaVG4iR0xItJKZBSIpl2sk46S6JryyFTxhZjnZXgADsfnudAsPh9fmqNH917T54eZch8g9gzWR+sgGB5lufi+fGT6vidcgUXm++1OJjj/oUO7xClIDNZummffeQWfuPCx/cbi6OWi7cNV+foGlH+gm1wINKox5+HFGBO/bm/VKEea7T3I8g7ANBgAA">
            <a:extLst>
              <a:ext uri="{FF2B5EF4-FFF2-40B4-BE49-F238E27FC236}">
                <a16:creationId xmlns:a16="http://schemas.microsoft.com/office/drawing/2014/main" id="{D29E1F85-F185-475E-99C9-B4910881CA96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70" y="1779860"/>
            <a:ext cx="3272790" cy="1741532"/>
            <a:chOff x="1866900" y="1142485"/>
            <a:chExt cx="8458200" cy="4500817"/>
          </a:xfrm>
        </p:grpSpPr>
        <p:sp>
          <p:nvSpPr>
            <p:cNvPr id="47" name="ïṣļíḍé">
              <a:extLst>
                <a:ext uri="{FF2B5EF4-FFF2-40B4-BE49-F238E27FC236}">
                  <a16:creationId xmlns:a16="http://schemas.microsoft.com/office/drawing/2014/main" id="{EBFD679A-99B0-4238-93B5-D0419EB43C99}"/>
                </a:ext>
              </a:extLst>
            </p:cNvPr>
            <p:cNvSpPr/>
            <p:nvPr/>
          </p:nvSpPr>
          <p:spPr>
            <a:xfrm>
              <a:off x="2470339" y="1915471"/>
              <a:ext cx="7358736" cy="2962875"/>
            </a:xfrm>
            <a:custGeom>
              <a:avLst/>
              <a:gdLst>
                <a:gd name="connsiteX0" fmla="*/ 6386280 w 7358736"/>
                <a:gd name="connsiteY0" fmla="*/ 2251675 h 2962875"/>
                <a:gd name="connsiteX1" fmla="*/ 6720108 w 7358736"/>
                <a:gd name="connsiteY1" fmla="*/ 2251675 h 2962875"/>
                <a:gd name="connsiteX2" fmla="*/ 6720108 w 7358736"/>
                <a:gd name="connsiteY2" fmla="*/ 2953257 h 2962875"/>
                <a:gd name="connsiteX3" fmla="*/ 6386280 w 7358736"/>
                <a:gd name="connsiteY3" fmla="*/ 2953257 h 2962875"/>
                <a:gd name="connsiteX4" fmla="*/ 5747652 w 7358736"/>
                <a:gd name="connsiteY4" fmla="*/ 2137375 h 2962875"/>
                <a:gd name="connsiteX5" fmla="*/ 6081480 w 7358736"/>
                <a:gd name="connsiteY5" fmla="*/ 2137375 h 2962875"/>
                <a:gd name="connsiteX6" fmla="*/ 6081480 w 7358736"/>
                <a:gd name="connsiteY6" fmla="*/ 2953258 h 2962875"/>
                <a:gd name="connsiteX7" fmla="*/ 5747652 w 7358736"/>
                <a:gd name="connsiteY7" fmla="*/ 2953258 h 2962875"/>
                <a:gd name="connsiteX8" fmla="*/ 4470396 w 7358736"/>
                <a:gd name="connsiteY8" fmla="*/ 1804086 h 2962875"/>
                <a:gd name="connsiteX9" fmla="*/ 4804224 w 7358736"/>
                <a:gd name="connsiteY9" fmla="*/ 1804086 h 2962875"/>
                <a:gd name="connsiteX10" fmla="*/ 4804224 w 7358736"/>
                <a:gd name="connsiteY10" fmla="*/ 2962872 h 2962875"/>
                <a:gd name="connsiteX11" fmla="*/ 4470396 w 7358736"/>
                <a:gd name="connsiteY11" fmla="*/ 2962872 h 2962875"/>
                <a:gd name="connsiteX12" fmla="*/ 1915884 w 7358736"/>
                <a:gd name="connsiteY12" fmla="*/ 1445739 h 2962875"/>
                <a:gd name="connsiteX13" fmla="*/ 2249712 w 7358736"/>
                <a:gd name="connsiteY13" fmla="*/ 1445739 h 2962875"/>
                <a:gd name="connsiteX14" fmla="*/ 2249712 w 7358736"/>
                <a:gd name="connsiteY14" fmla="*/ 2962874 h 2962875"/>
                <a:gd name="connsiteX15" fmla="*/ 1915884 w 7358736"/>
                <a:gd name="connsiteY15" fmla="*/ 2962874 h 2962875"/>
                <a:gd name="connsiteX16" fmla="*/ 5109024 w 7358736"/>
                <a:gd name="connsiteY16" fmla="*/ 1337275 h 2962875"/>
                <a:gd name="connsiteX17" fmla="*/ 5442852 w 7358736"/>
                <a:gd name="connsiteY17" fmla="*/ 1337275 h 2962875"/>
                <a:gd name="connsiteX18" fmla="*/ 5442852 w 7358736"/>
                <a:gd name="connsiteY18" fmla="*/ 2962872 h 2962875"/>
                <a:gd name="connsiteX19" fmla="*/ 5109024 w 7358736"/>
                <a:gd name="connsiteY19" fmla="*/ 2962872 h 2962875"/>
                <a:gd name="connsiteX20" fmla="*/ 0 w 7358736"/>
                <a:gd name="connsiteY20" fmla="*/ 1337275 h 2962875"/>
                <a:gd name="connsiteX21" fmla="*/ 333828 w 7358736"/>
                <a:gd name="connsiteY21" fmla="*/ 1337275 h 2962875"/>
                <a:gd name="connsiteX22" fmla="*/ 333828 w 7358736"/>
                <a:gd name="connsiteY22" fmla="*/ 2962875 h 2962875"/>
                <a:gd name="connsiteX23" fmla="*/ 0 w 7358736"/>
                <a:gd name="connsiteY23" fmla="*/ 2962875 h 2962875"/>
                <a:gd name="connsiteX24" fmla="*/ 7024908 w 7358736"/>
                <a:gd name="connsiteY24" fmla="*/ 1134075 h 2962875"/>
                <a:gd name="connsiteX25" fmla="*/ 7358736 w 7358736"/>
                <a:gd name="connsiteY25" fmla="*/ 1134075 h 2962875"/>
                <a:gd name="connsiteX26" fmla="*/ 7358736 w 7358736"/>
                <a:gd name="connsiteY26" fmla="*/ 2953257 h 2962875"/>
                <a:gd name="connsiteX27" fmla="*/ 7024908 w 7358736"/>
                <a:gd name="connsiteY27" fmla="*/ 2953257 h 2962875"/>
                <a:gd name="connsiteX28" fmla="*/ 2554512 w 7358736"/>
                <a:gd name="connsiteY28" fmla="*/ 1007076 h 2962875"/>
                <a:gd name="connsiteX29" fmla="*/ 2888340 w 7358736"/>
                <a:gd name="connsiteY29" fmla="*/ 1007076 h 2962875"/>
                <a:gd name="connsiteX30" fmla="*/ 2888340 w 7358736"/>
                <a:gd name="connsiteY30" fmla="*/ 2962874 h 2962875"/>
                <a:gd name="connsiteX31" fmla="*/ 2554512 w 7358736"/>
                <a:gd name="connsiteY31" fmla="*/ 2962874 h 2962875"/>
                <a:gd name="connsiteX32" fmla="*/ 638629 w 7358736"/>
                <a:gd name="connsiteY32" fmla="*/ 778475 h 2962875"/>
                <a:gd name="connsiteX33" fmla="*/ 972457 w 7358736"/>
                <a:gd name="connsiteY33" fmla="*/ 778475 h 2962875"/>
                <a:gd name="connsiteX34" fmla="*/ 972457 w 7358736"/>
                <a:gd name="connsiteY34" fmla="*/ 2962875 h 2962875"/>
                <a:gd name="connsiteX35" fmla="*/ 638629 w 7358736"/>
                <a:gd name="connsiteY35" fmla="*/ 2962875 h 2962875"/>
                <a:gd name="connsiteX36" fmla="*/ 3831768 w 7358736"/>
                <a:gd name="connsiteY36" fmla="*/ 617836 h 2962875"/>
                <a:gd name="connsiteX37" fmla="*/ 4165596 w 7358736"/>
                <a:gd name="connsiteY37" fmla="*/ 617836 h 2962875"/>
                <a:gd name="connsiteX38" fmla="*/ 4165596 w 7358736"/>
                <a:gd name="connsiteY38" fmla="*/ 2962873 h 2962875"/>
                <a:gd name="connsiteX39" fmla="*/ 3831768 w 7358736"/>
                <a:gd name="connsiteY39" fmla="*/ 2962873 h 2962875"/>
                <a:gd name="connsiteX40" fmla="*/ 1277256 w 7358736"/>
                <a:gd name="connsiteY40" fmla="*/ 358345 h 2962875"/>
                <a:gd name="connsiteX41" fmla="*/ 1611084 w 7358736"/>
                <a:gd name="connsiteY41" fmla="*/ 358345 h 2962875"/>
                <a:gd name="connsiteX42" fmla="*/ 1611084 w 7358736"/>
                <a:gd name="connsiteY42" fmla="*/ 2962875 h 2962875"/>
                <a:gd name="connsiteX43" fmla="*/ 1277256 w 7358736"/>
                <a:gd name="connsiteY43" fmla="*/ 2962875 h 2962875"/>
                <a:gd name="connsiteX44" fmla="*/ 3193140 w 7358736"/>
                <a:gd name="connsiteY44" fmla="*/ 0 h 2962875"/>
                <a:gd name="connsiteX45" fmla="*/ 3526968 w 7358736"/>
                <a:gd name="connsiteY45" fmla="*/ 0 h 2962875"/>
                <a:gd name="connsiteX46" fmla="*/ 3526968 w 7358736"/>
                <a:gd name="connsiteY46" fmla="*/ 2962874 h 2962875"/>
                <a:gd name="connsiteX47" fmla="*/ 3193140 w 7358736"/>
                <a:gd name="connsiteY47" fmla="*/ 2962874 h 296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358736" h="2962875">
                  <a:moveTo>
                    <a:pt x="6386280" y="2251675"/>
                  </a:moveTo>
                  <a:lnTo>
                    <a:pt x="6720108" y="2251675"/>
                  </a:lnTo>
                  <a:lnTo>
                    <a:pt x="6720108" y="2953257"/>
                  </a:lnTo>
                  <a:lnTo>
                    <a:pt x="6386280" y="2953257"/>
                  </a:lnTo>
                  <a:close/>
                  <a:moveTo>
                    <a:pt x="5747652" y="2137375"/>
                  </a:moveTo>
                  <a:lnTo>
                    <a:pt x="6081480" y="2137375"/>
                  </a:lnTo>
                  <a:lnTo>
                    <a:pt x="6081480" y="2953258"/>
                  </a:lnTo>
                  <a:lnTo>
                    <a:pt x="5747652" y="2953258"/>
                  </a:lnTo>
                  <a:close/>
                  <a:moveTo>
                    <a:pt x="4470396" y="1804086"/>
                  </a:moveTo>
                  <a:lnTo>
                    <a:pt x="4804224" y="1804086"/>
                  </a:lnTo>
                  <a:lnTo>
                    <a:pt x="4804224" y="2962872"/>
                  </a:lnTo>
                  <a:lnTo>
                    <a:pt x="4470396" y="2962872"/>
                  </a:lnTo>
                  <a:close/>
                  <a:moveTo>
                    <a:pt x="1915884" y="1445739"/>
                  </a:moveTo>
                  <a:lnTo>
                    <a:pt x="2249712" y="1445739"/>
                  </a:lnTo>
                  <a:lnTo>
                    <a:pt x="2249712" y="2962874"/>
                  </a:lnTo>
                  <a:lnTo>
                    <a:pt x="1915884" y="2962874"/>
                  </a:lnTo>
                  <a:close/>
                  <a:moveTo>
                    <a:pt x="5109024" y="1337275"/>
                  </a:moveTo>
                  <a:lnTo>
                    <a:pt x="5442852" y="1337275"/>
                  </a:lnTo>
                  <a:lnTo>
                    <a:pt x="5442852" y="2962872"/>
                  </a:lnTo>
                  <a:lnTo>
                    <a:pt x="5109024" y="2962872"/>
                  </a:lnTo>
                  <a:close/>
                  <a:moveTo>
                    <a:pt x="0" y="1337275"/>
                  </a:moveTo>
                  <a:lnTo>
                    <a:pt x="333828" y="1337275"/>
                  </a:lnTo>
                  <a:lnTo>
                    <a:pt x="333828" y="2962875"/>
                  </a:lnTo>
                  <a:lnTo>
                    <a:pt x="0" y="2962875"/>
                  </a:lnTo>
                  <a:close/>
                  <a:moveTo>
                    <a:pt x="7024908" y="1134075"/>
                  </a:moveTo>
                  <a:lnTo>
                    <a:pt x="7358736" y="1134075"/>
                  </a:lnTo>
                  <a:lnTo>
                    <a:pt x="7358736" y="2953257"/>
                  </a:lnTo>
                  <a:lnTo>
                    <a:pt x="7024908" y="2953257"/>
                  </a:lnTo>
                  <a:close/>
                  <a:moveTo>
                    <a:pt x="2554512" y="1007076"/>
                  </a:moveTo>
                  <a:lnTo>
                    <a:pt x="2888340" y="1007076"/>
                  </a:lnTo>
                  <a:lnTo>
                    <a:pt x="2888340" y="2962874"/>
                  </a:lnTo>
                  <a:lnTo>
                    <a:pt x="2554512" y="2962874"/>
                  </a:lnTo>
                  <a:close/>
                  <a:moveTo>
                    <a:pt x="638629" y="778475"/>
                  </a:moveTo>
                  <a:lnTo>
                    <a:pt x="972457" y="778475"/>
                  </a:lnTo>
                  <a:lnTo>
                    <a:pt x="972457" y="2962875"/>
                  </a:lnTo>
                  <a:lnTo>
                    <a:pt x="638629" y="2962875"/>
                  </a:lnTo>
                  <a:close/>
                  <a:moveTo>
                    <a:pt x="3831768" y="617836"/>
                  </a:moveTo>
                  <a:lnTo>
                    <a:pt x="4165596" y="617836"/>
                  </a:lnTo>
                  <a:lnTo>
                    <a:pt x="4165596" y="2962873"/>
                  </a:lnTo>
                  <a:lnTo>
                    <a:pt x="3831768" y="2962873"/>
                  </a:lnTo>
                  <a:close/>
                  <a:moveTo>
                    <a:pt x="1277256" y="358345"/>
                  </a:moveTo>
                  <a:lnTo>
                    <a:pt x="1611084" y="358345"/>
                  </a:lnTo>
                  <a:lnTo>
                    <a:pt x="1611084" y="2962875"/>
                  </a:lnTo>
                  <a:lnTo>
                    <a:pt x="1277256" y="2962875"/>
                  </a:lnTo>
                  <a:close/>
                  <a:moveTo>
                    <a:pt x="3193140" y="0"/>
                  </a:moveTo>
                  <a:lnTo>
                    <a:pt x="3526968" y="0"/>
                  </a:lnTo>
                  <a:lnTo>
                    <a:pt x="3526968" y="2962874"/>
                  </a:lnTo>
                  <a:lnTo>
                    <a:pt x="3193140" y="29628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63462">
                  <a:schemeClr val="accent1">
                    <a:lumMod val="100000"/>
                  </a:schemeClr>
                </a:gs>
                <a:gs pos="63562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ḻîďê">
              <a:extLst>
                <a:ext uri="{FF2B5EF4-FFF2-40B4-BE49-F238E27FC236}">
                  <a16:creationId xmlns:a16="http://schemas.microsoft.com/office/drawing/2014/main" id="{06D5B3D6-ACF1-4504-A63B-1118AC408778}"/>
                </a:ext>
              </a:extLst>
            </p:cNvPr>
            <p:cNvSpPr/>
            <p:nvPr/>
          </p:nvSpPr>
          <p:spPr bwMode="auto">
            <a:xfrm>
              <a:off x="9023533" y="1142485"/>
              <a:ext cx="1301567" cy="1341069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ṧľîḋé">
              <a:extLst>
                <a:ext uri="{FF2B5EF4-FFF2-40B4-BE49-F238E27FC236}">
                  <a16:creationId xmlns:a16="http://schemas.microsoft.com/office/drawing/2014/main" id="{2BD89627-8FF8-4A99-A4D0-BF3EA603B185}"/>
                </a:ext>
              </a:extLst>
            </p:cNvPr>
            <p:cNvSpPr txBox="1"/>
            <p:nvPr/>
          </p:nvSpPr>
          <p:spPr>
            <a:xfrm>
              <a:off x="9233834" y="1487433"/>
              <a:ext cx="880965" cy="366569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63%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ïsḷíḑè">
              <a:extLst>
                <a:ext uri="{FF2B5EF4-FFF2-40B4-BE49-F238E27FC236}">
                  <a16:creationId xmlns:a16="http://schemas.microsoft.com/office/drawing/2014/main" id="{84A69247-05B8-41FA-9F1D-D3584F565447}"/>
                </a:ext>
              </a:extLst>
            </p:cNvPr>
            <p:cNvSpPr/>
            <p:nvPr/>
          </p:nvSpPr>
          <p:spPr>
            <a:xfrm flipH="1">
              <a:off x="2470339" y="5239567"/>
              <a:ext cx="3441706" cy="40373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51" name="ïṧlíḍe">
              <a:extLst>
                <a:ext uri="{FF2B5EF4-FFF2-40B4-BE49-F238E27FC236}">
                  <a16:creationId xmlns:a16="http://schemas.microsoft.com/office/drawing/2014/main" id="{D6384993-C536-401E-B3FC-F1454A1B3C99}"/>
                </a:ext>
              </a:extLst>
            </p:cNvPr>
            <p:cNvSpPr/>
            <p:nvPr/>
          </p:nvSpPr>
          <p:spPr>
            <a:xfrm flipH="1">
              <a:off x="5912046" y="5306387"/>
              <a:ext cx="2161300" cy="3369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cxnSp>
          <p:nvCxnSpPr>
            <p:cNvPr id="52" name="iṣ1íḑé">
              <a:extLst>
                <a:ext uri="{FF2B5EF4-FFF2-40B4-BE49-F238E27FC236}">
                  <a16:creationId xmlns:a16="http://schemas.microsoft.com/office/drawing/2014/main" id="{2EE26727-D4D5-471C-8D3D-611FC92889B1}"/>
                </a:ext>
              </a:extLst>
            </p:cNvPr>
            <p:cNvCxnSpPr/>
            <p:nvPr/>
          </p:nvCxnSpPr>
          <p:spPr>
            <a:xfrm>
              <a:off x="1866900" y="4868728"/>
              <a:ext cx="8458200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işļíďé" descr="FAcAAB+LCAAAAAAABADlVE1PwkAQ/S+r3pC0VES4gQTjQSWBeDE9rO3QrrZbst0mEuN/d7q0MoWF4MfNbELo7LzZNzNv5p2dipANmMta7FSvloD/ZylXeix4pHh6l4WQ4N1UZUtQWkDOBk/vFahDQI88KaDyWqH9TkiRFqkxs4HTdtDE34jJdYxxDIFIeTIWkdAYGy23+RRUAFJXjloV0GI1qt/ueE7vsl/9dt0Wu1FZsUQKDvto1dQ8Qu06SzJFqFWhatcL4vqwWIgA5jGkYFB4NRdSD2U4i3lYJzJSIoq1hDyvDA/PLxBoAsPsEGliGv8ijzH6yWTidsqDRK2su8ezvvwV63On7XVtvC/stIfd8uyj3aPi0UrIaJc3c86YHX1F0KMsS4DLXfhaBATuIz8hQ3yLKrJPYt0oHgqUUeVmRIxSU6tmZcuKKlgYzWB+MwgyGR7wMlWw2E1TpxxnBjSo3NxsMSG3dZnZRCTlfA1llNSNwqYt4R49y8zWBTAm5n/sDuLm8UYeDbr/xs3fqMp1iBTm8EZksCXRTQt732+taUzeaKylfeX77rHt+4sPWgh3e6nQgbAPgT3X9UQc0HBQbm1cRjnoaoHUG+fLWOqb7qbGhaVyIx68Hiict1cNP/zw8XwCqPKDpxQHAAA=">
            <a:extLst>
              <a:ext uri="{FF2B5EF4-FFF2-40B4-BE49-F238E27FC236}">
                <a16:creationId xmlns:a16="http://schemas.microsoft.com/office/drawing/2014/main" id="{AB5E643C-67B2-41B8-A666-74A94460E75E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70" y="3775392"/>
            <a:ext cx="3272790" cy="1741532"/>
            <a:chOff x="1866900" y="1142485"/>
            <a:chExt cx="8458200" cy="4500817"/>
          </a:xfrm>
        </p:grpSpPr>
        <p:sp>
          <p:nvSpPr>
            <p:cNvPr id="54" name="îśļiḍè">
              <a:extLst>
                <a:ext uri="{FF2B5EF4-FFF2-40B4-BE49-F238E27FC236}">
                  <a16:creationId xmlns:a16="http://schemas.microsoft.com/office/drawing/2014/main" id="{15568B0E-CE07-48B2-BC4A-8AD7BA5D4F2C}"/>
                </a:ext>
              </a:extLst>
            </p:cNvPr>
            <p:cNvSpPr/>
            <p:nvPr/>
          </p:nvSpPr>
          <p:spPr>
            <a:xfrm>
              <a:off x="2470339" y="1915471"/>
              <a:ext cx="7358736" cy="2962875"/>
            </a:xfrm>
            <a:custGeom>
              <a:avLst/>
              <a:gdLst>
                <a:gd name="connsiteX0" fmla="*/ 6386280 w 7358736"/>
                <a:gd name="connsiteY0" fmla="*/ 2251675 h 2962875"/>
                <a:gd name="connsiteX1" fmla="*/ 6720108 w 7358736"/>
                <a:gd name="connsiteY1" fmla="*/ 2251675 h 2962875"/>
                <a:gd name="connsiteX2" fmla="*/ 6720108 w 7358736"/>
                <a:gd name="connsiteY2" fmla="*/ 2953257 h 2962875"/>
                <a:gd name="connsiteX3" fmla="*/ 6386280 w 7358736"/>
                <a:gd name="connsiteY3" fmla="*/ 2953257 h 2962875"/>
                <a:gd name="connsiteX4" fmla="*/ 5747652 w 7358736"/>
                <a:gd name="connsiteY4" fmla="*/ 2137375 h 2962875"/>
                <a:gd name="connsiteX5" fmla="*/ 6081480 w 7358736"/>
                <a:gd name="connsiteY5" fmla="*/ 2137375 h 2962875"/>
                <a:gd name="connsiteX6" fmla="*/ 6081480 w 7358736"/>
                <a:gd name="connsiteY6" fmla="*/ 2953258 h 2962875"/>
                <a:gd name="connsiteX7" fmla="*/ 5747652 w 7358736"/>
                <a:gd name="connsiteY7" fmla="*/ 2953258 h 2962875"/>
                <a:gd name="connsiteX8" fmla="*/ 4470396 w 7358736"/>
                <a:gd name="connsiteY8" fmla="*/ 1804086 h 2962875"/>
                <a:gd name="connsiteX9" fmla="*/ 4804224 w 7358736"/>
                <a:gd name="connsiteY9" fmla="*/ 1804086 h 2962875"/>
                <a:gd name="connsiteX10" fmla="*/ 4804224 w 7358736"/>
                <a:gd name="connsiteY10" fmla="*/ 2962872 h 2962875"/>
                <a:gd name="connsiteX11" fmla="*/ 4470396 w 7358736"/>
                <a:gd name="connsiteY11" fmla="*/ 2962872 h 2962875"/>
                <a:gd name="connsiteX12" fmla="*/ 1915884 w 7358736"/>
                <a:gd name="connsiteY12" fmla="*/ 1445739 h 2962875"/>
                <a:gd name="connsiteX13" fmla="*/ 2249712 w 7358736"/>
                <a:gd name="connsiteY13" fmla="*/ 1445739 h 2962875"/>
                <a:gd name="connsiteX14" fmla="*/ 2249712 w 7358736"/>
                <a:gd name="connsiteY14" fmla="*/ 2962874 h 2962875"/>
                <a:gd name="connsiteX15" fmla="*/ 1915884 w 7358736"/>
                <a:gd name="connsiteY15" fmla="*/ 2962874 h 2962875"/>
                <a:gd name="connsiteX16" fmla="*/ 5109024 w 7358736"/>
                <a:gd name="connsiteY16" fmla="*/ 1337275 h 2962875"/>
                <a:gd name="connsiteX17" fmla="*/ 5442852 w 7358736"/>
                <a:gd name="connsiteY17" fmla="*/ 1337275 h 2962875"/>
                <a:gd name="connsiteX18" fmla="*/ 5442852 w 7358736"/>
                <a:gd name="connsiteY18" fmla="*/ 2962872 h 2962875"/>
                <a:gd name="connsiteX19" fmla="*/ 5109024 w 7358736"/>
                <a:gd name="connsiteY19" fmla="*/ 2962872 h 2962875"/>
                <a:gd name="connsiteX20" fmla="*/ 0 w 7358736"/>
                <a:gd name="connsiteY20" fmla="*/ 1337275 h 2962875"/>
                <a:gd name="connsiteX21" fmla="*/ 333828 w 7358736"/>
                <a:gd name="connsiteY21" fmla="*/ 1337275 h 2962875"/>
                <a:gd name="connsiteX22" fmla="*/ 333828 w 7358736"/>
                <a:gd name="connsiteY22" fmla="*/ 2962875 h 2962875"/>
                <a:gd name="connsiteX23" fmla="*/ 0 w 7358736"/>
                <a:gd name="connsiteY23" fmla="*/ 2962875 h 2962875"/>
                <a:gd name="connsiteX24" fmla="*/ 7024908 w 7358736"/>
                <a:gd name="connsiteY24" fmla="*/ 1134075 h 2962875"/>
                <a:gd name="connsiteX25" fmla="*/ 7358736 w 7358736"/>
                <a:gd name="connsiteY25" fmla="*/ 1134075 h 2962875"/>
                <a:gd name="connsiteX26" fmla="*/ 7358736 w 7358736"/>
                <a:gd name="connsiteY26" fmla="*/ 2953257 h 2962875"/>
                <a:gd name="connsiteX27" fmla="*/ 7024908 w 7358736"/>
                <a:gd name="connsiteY27" fmla="*/ 2953257 h 2962875"/>
                <a:gd name="connsiteX28" fmla="*/ 2554512 w 7358736"/>
                <a:gd name="connsiteY28" fmla="*/ 1007076 h 2962875"/>
                <a:gd name="connsiteX29" fmla="*/ 2888340 w 7358736"/>
                <a:gd name="connsiteY29" fmla="*/ 1007076 h 2962875"/>
                <a:gd name="connsiteX30" fmla="*/ 2888340 w 7358736"/>
                <a:gd name="connsiteY30" fmla="*/ 2962874 h 2962875"/>
                <a:gd name="connsiteX31" fmla="*/ 2554512 w 7358736"/>
                <a:gd name="connsiteY31" fmla="*/ 2962874 h 2962875"/>
                <a:gd name="connsiteX32" fmla="*/ 638629 w 7358736"/>
                <a:gd name="connsiteY32" fmla="*/ 778475 h 2962875"/>
                <a:gd name="connsiteX33" fmla="*/ 972457 w 7358736"/>
                <a:gd name="connsiteY33" fmla="*/ 778475 h 2962875"/>
                <a:gd name="connsiteX34" fmla="*/ 972457 w 7358736"/>
                <a:gd name="connsiteY34" fmla="*/ 2962875 h 2962875"/>
                <a:gd name="connsiteX35" fmla="*/ 638629 w 7358736"/>
                <a:gd name="connsiteY35" fmla="*/ 2962875 h 2962875"/>
                <a:gd name="connsiteX36" fmla="*/ 3831768 w 7358736"/>
                <a:gd name="connsiteY36" fmla="*/ 617836 h 2962875"/>
                <a:gd name="connsiteX37" fmla="*/ 4165596 w 7358736"/>
                <a:gd name="connsiteY37" fmla="*/ 617836 h 2962875"/>
                <a:gd name="connsiteX38" fmla="*/ 4165596 w 7358736"/>
                <a:gd name="connsiteY38" fmla="*/ 2962873 h 2962875"/>
                <a:gd name="connsiteX39" fmla="*/ 3831768 w 7358736"/>
                <a:gd name="connsiteY39" fmla="*/ 2962873 h 2962875"/>
                <a:gd name="connsiteX40" fmla="*/ 1277256 w 7358736"/>
                <a:gd name="connsiteY40" fmla="*/ 358345 h 2962875"/>
                <a:gd name="connsiteX41" fmla="*/ 1611084 w 7358736"/>
                <a:gd name="connsiteY41" fmla="*/ 358345 h 2962875"/>
                <a:gd name="connsiteX42" fmla="*/ 1611084 w 7358736"/>
                <a:gd name="connsiteY42" fmla="*/ 2962875 h 2962875"/>
                <a:gd name="connsiteX43" fmla="*/ 1277256 w 7358736"/>
                <a:gd name="connsiteY43" fmla="*/ 2962875 h 2962875"/>
                <a:gd name="connsiteX44" fmla="*/ 3193140 w 7358736"/>
                <a:gd name="connsiteY44" fmla="*/ 0 h 2962875"/>
                <a:gd name="connsiteX45" fmla="*/ 3526968 w 7358736"/>
                <a:gd name="connsiteY45" fmla="*/ 0 h 2962875"/>
                <a:gd name="connsiteX46" fmla="*/ 3526968 w 7358736"/>
                <a:gd name="connsiteY46" fmla="*/ 2962874 h 2962875"/>
                <a:gd name="connsiteX47" fmla="*/ 3193140 w 7358736"/>
                <a:gd name="connsiteY47" fmla="*/ 2962874 h 296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358736" h="2962875">
                  <a:moveTo>
                    <a:pt x="6386280" y="2251675"/>
                  </a:moveTo>
                  <a:lnTo>
                    <a:pt x="6720108" y="2251675"/>
                  </a:lnTo>
                  <a:lnTo>
                    <a:pt x="6720108" y="2953257"/>
                  </a:lnTo>
                  <a:lnTo>
                    <a:pt x="6386280" y="2953257"/>
                  </a:lnTo>
                  <a:close/>
                  <a:moveTo>
                    <a:pt x="5747652" y="2137375"/>
                  </a:moveTo>
                  <a:lnTo>
                    <a:pt x="6081480" y="2137375"/>
                  </a:lnTo>
                  <a:lnTo>
                    <a:pt x="6081480" y="2953258"/>
                  </a:lnTo>
                  <a:lnTo>
                    <a:pt x="5747652" y="2953258"/>
                  </a:lnTo>
                  <a:close/>
                  <a:moveTo>
                    <a:pt x="4470396" y="1804086"/>
                  </a:moveTo>
                  <a:lnTo>
                    <a:pt x="4804224" y="1804086"/>
                  </a:lnTo>
                  <a:lnTo>
                    <a:pt x="4804224" y="2962872"/>
                  </a:lnTo>
                  <a:lnTo>
                    <a:pt x="4470396" y="2962872"/>
                  </a:lnTo>
                  <a:close/>
                  <a:moveTo>
                    <a:pt x="1915884" y="1445739"/>
                  </a:moveTo>
                  <a:lnTo>
                    <a:pt x="2249712" y="1445739"/>
                  </a:lnTo>
                  <a:lnTo>
                    <a:pt x="2249712" y="2962874"/>
                  </a:lnTo>
                  <a:lnTo>
                    <a:pt x="1915884" y="2962874"/>
                  </a:lnTo>
                  <a:close/>
                  <a:moveTo>
                    <a:pt x="5109024" y="1337275"/>
                  </a:moveTo>
                  <a:lnTo>
                    <a:pt x="5442852" y="1337275"/>
                  </a:lnTo>
                  <a:lnTo>
                    <a:pt x="5442852" y="2962872"/>
                  </a:lnTo>
                  <a:lnTo>
                    <a:pt x="5109024" y="2962872"/>
                  </a:lnTo>
                  <a:close/>
                  <a:moveTo>
                    <a:pt x="0" y="1337275"/>
                  </a:moveTo>
                  <a:lnTo>
                    <a:pt x="333828" y="1337275"/>
                  </a:lnTo>
                  <a:lnTo>
                    <a:pt x="333828" y="2962875"/>
                  </a:lnTo>
                  <a:lnTo>
                    <a:pt x="0" y="2962875"/>
                  </a:lnTo>
                  <a:close/>
                  <a:moveTo>
                    <a:pt x="7024908" y="1134075"/>
                  </a:moveTo>
                  <a:lnTo>
                    <a:pt x="7358736" y="1134075"/>
                  </a:lnTo>
                  <a:lnTo>
                    <a:pt x="7358736" y="2953257"/>
                  </a:lnTo>
                  <a:lnTo>
                    <a:pt x="7024908" y="2953257"/>
                  </a:lnTo>
                  <a:close/>
                  <a:moveTo>
                    <a:pt x="2554512" y="1007076"/>
                  </a:moveTo>
                  <a:lnTo>
                    <a:pt x="2888340" y="1007076"/>
                  </a:lnTo>
                  <a:lnTo>
                    <a:pt x="2888340" y="2962874"/>
                  </a:lnTo>
                  <a:lnTo>
                    <a:pt x="2554512" y="2962874"/>
                  </a:lnTo>
                  <a:close/>
                  <a:moveTo>
                    <a:pt x="638629" y="778475"/>
                  </a:moveTo>
                  <a:lnTo>
                    <a:pt x="972457" y="778475"/>
                  </a:lnTo>
                  <a:lnTo>
                    <a:pt x="972457" y="2962875"/>
                  </a:lnTo>
                  <a:lnTo>
                    <a:pt x="638629" y="2962875"/>
                  </a:lnTo>
                  <a:close/>
                  <a:moveTo>
                    <a:pt x="3831768" y="617836"/>
                  </a:moveTo>
                  <a:lnTo>
                    <a:pt x="4165596" y="617836"/>
                  </a:lnTo>
                  <a:lnTo>
                    <a:pt x="4165596" y="2962873"/>
                  </a:lnTo>
                  <a:lnTo>
                    <a:pt x="3831768" y="2962873"/>
                  </a:lnTo>
                  <a:close/>
                  <a:moveTo>
                    <a:pt x="1277256" y="358345"/>
                  </a:moveTo>
                  <a:lnTo>
                    <a:pt x="1611084" y="358345"/>
                  </a:lnTo>
                  <a:lnTo>
                    <a:pt x="1611084" y="2962875"/>
                  </a:lnTo>
                  <a:lnTo>
                    <a:pt x="1277256" y="2962875"/>
                  </a:lnTo>
                  <a:close/>
                  <a:moveTo>
                    <a:pt x="3193140" y="0"/>
                  </a:moveTo>
                  <a:lnTo>
                    <a:pt x="3526968" y="0"/>
                  </a:lnTo>
                  <a:lnTo>
                    <a:pt x="3526968" y="2962874"/>
                  </a:lnTo>
                  <a:lnTo>
                    <a:pt x="3193140" y="29628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100000"/>
                  </a:schemeClr>
                </a:gs>
                <a:gs pos="100000">
                  <a:schemeClr val="lt2">
                    <a:lumMod val="65000"/>
                  </a:schemeClr>
                </a:gs>
                <a:gs pos="19231">
                  <a:schemeClr val="accent6">
                    <a:lumMod val="100000"/>
                  </a:schemeClr>
                </a:gs>
                <a:gs pos="19331">
                  <a:schemeClr val="lt2">
                    <a:lumMod val="6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ṧlîḓe">
              <a:extLst>
                <a:ext uri="{FF2B5EF4-FFF2-40B4-BE49-F238E27FC236}">
                  <a16:creationId xmlns:a16="http://schemas.microsoft.com/office/drawing/2014/main" id="{51AF6239-924F-4291-B533-7BE310394FC4}"/>
                </a:ext>
              </a:extLst>
            </p:cNvPr>
            <p:cNvSpPr/>
            <p:nvPr/>
          </p:nvSpPr>
          <p:spPr bwMode="auto">
            <a:xfrm>
              <a:off x="9023533" y="1142485"/>
              <a:ext cx="1301567" cy="1341069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1iḋé">
              <a:extLst>
                <a:ext uri="{FF2B5EF4-FFF2-40B4-BE49-F238E27FC236}">
                  <a16:creationId xmlns:a16="http://schemas.microsoft.com/office/drawing/2014/main" id="{3318F4F3-4F78-4C76-8D4B-86446C5E3180}"/>
                </a:ext>
              </a:extLst>
            </p:cNvPr>
            <p:cNvSpPr txBox="1"/>
            <p:nvPr/>
          </p:nvSpPr>
          <p:spPr>
            <a:xfrm>
              <a:off x="9233834" y="1487433"/>
              <a:ext cx="880965" cy="366569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íṥļîḍe">
              <a:extLst>
                <a:ext uri="{FF2B5EF4-FFF2-40B4-BE49-F238E27FC236}">
                  <a16:creationId xmlns:a16="http://schemas.microsoft.com/office/drawing/2014/main" id="{4870C5AB-D08E-414D-8E41-F3C76DEAD5C8}"/>
                </a:ext>
              </a:extLst>
            </p:cNvPr>
            <p:cNvSpPr/>
            <p:nvPr/>
          </p:nvSpPr>
          <p:spPr>
            <a:xfrm flipH="1">
              <a:off x="2470339" y="5239567"/>
              <a:ext cx="3441706" cy="40373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600" b="1" dirty="0">
                  <a:solidFill>
                    <a:schemeClr val="accent6"/>
                  </a:solidFill>
                </a:rPr>
                <a:t>Text here</a:t>
              </a:r>
            </a:p>
          </p:txBody>
        </p:sp>
        <p:sp>
          <p:nvSpPr>
            <p:cNvPr id="58" name="îş1ïḑè">
              <a:extLst>
                <a:ext uri="{FF2B5EF4-FFF2-40B4-BE49-F238E27FC236}">
                  <a16:creationId xmlns:a16="http://schemas.microsoft.com/office/drawing/2014/main" id="{521E4FB9-4B65-4E59-8577-853503A48FB3}"/>
                </a:ext>
              </a:extLst>
            </p:cNvPr>
            <p:cNvSpPr/>
            <p:nvPr/>
          </p:nvSpPr>
          <p:spPr>
            <a:xfrm flipH="1">
              <a:off x="5912046" y="5306387"/>
              <a:ext cx="2161300" cy="3369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cxnSp>
          <p:nvCxnSpPr>
            <p:cNvPr id="59" name="iṩliḓè">
              <a:extLst>
                <a:ext uri="{FF2B5EF4-FFF2-40B4-BE49-F238E27FC236}">
                  <a16:creationId xmlns:a16="http://schemas.microsoft.com/office/drawing/2014/main" id="{0C5A61A8-F2D9-48F7-8A7A-ABA2C5DD53D2}"/>
                </a:ext>
              </a:extLst>
            </p:cNvPr>
            <p:cNvCxnSpPr/>
            <p:nvPr/>
          </p:nvCxnSpPr>
          <p:spPr>
            <a:xfrm>
              <a:off x="1866900" y="4868728"/>
              <a:ext cx="8458200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14729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ľ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ïŝḻiďe">
            <a:extLst>
              <a:ext uri="{FF2B5EF4-FFF2-40B4-BE49-F238E27FC236}">
                <a16:creationId xmlns:a16="http://schemas.microsoft.com/office/drawing/2014/main" id="{136D5026-5BCA-422B-B6A0-C9685EEEBE80}"/>
              </a:ext>
            </a:extLst>
          </p:cNvPr>
          <p:cNvGrpSpPr/>
          <p:nvPr/>
        </p:nvGrpSpPr>
        <p:grpSpPr>
          <a:xfrm>
            <a:off x="826790" y="1427480"/>
            <a:ext cx="10538420" cy="4900326"/>
            <a:chOff x="673100" y="1130300"/>
            <a:chExt cx="10538420" cy="4900326"/>
          </a:xfrm>
        </p:grpSpPr>
        <p:grpSp>
          <p:nvGrpSpPr>
            <p:cNvPr id="3" name="îṧļïdè">
              <a:extLst>
                <a:ext uri="{FF2B5EF4-FFF2-40B4-BE49-F238E27FC236}">
                  <a16:creationId xmlns:a16="http://schemas.microsoft.com/office/drawing/2014/main" id="{E4978172-BC1D-414B-833A-6F9BE344C423}"/>
                </a:ext>
              </a:extLst>
            </p:cNvPr>
            <p:cNvGrpSpPr/>
            <p:nvPr/>
          </p:nvGrpSpPr>
          <p:grpSpPr>
            <a:xfrm>
              <a:off x="673100" y="1130300"/>
              <a:ext cx="5115520" cy="2405751"/>
              <a:chOff x="673100" y="1130301"/>
              <a:chExt cx="5115520" cy="1550144"/>
            </a:xfrm>
          </p:grpSpPr>
          <p:grpSp>
            <p:nvGrpSpPr>
              <p:cNvPr id="29" name="iSḻíḑè">
                <a:extLst>
                  <a:ext uri="{FF2B5EF4-FFF2-40B4-BE49-F238E27FC236}">
                    <a16:creationId xmlns:a16="http://schemas.microsoft.com/office/drawing/2014/main" id="{E85E66A0-13D4-410D-AA2B-EED0A7459239}"/>
                  </a:ext>
                </a:extLst>
              </p:cNvPr>
              <p:cNvGrpSpPr/>
              <p:nvPr/>
            </p:nvGrpSpPr>
            <p:grpSpPr>
              <a:xfrm>
                <a:off x="673100" y="1130301"/>
                <a:ext cx="5115520" cy="994334"/>
                <a:chOff x="673100" y="1130300"/>
                <a:chExt cx="5115520" cy="914683"/>
              </a:xfrm>
            </p:grpSpPr>
            <p:sp>
              <p:nvSpPr>
                <p:cNvPr id="31" name="iṩlïḍè">
                  <a:extLst>
                    <a:ext uri="{FF2B5EF4-FFF2-40B4-BE49-F238E27FC236}">
                      <a16:creationId xmlns:a16="http://schemas.microsoft.com/office/drawing/2014/main" id="{E5671531-7620-4E41-919A-BED607CB370B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5115520" cy="914683"/>
                </a:xfrm>
                <a:prstGeom prst="rect">
                  <a:avLst/>
                </a:prstGeom>
                <a:blipFill>
                  <a:blip r:embed="rId3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ïśļïḑé">
                  <a:extLst>
                    <a:ext uri="{FF2B5EF4-FFF2-40B4-BE49-F238E27FC236}">
                      <a16:creationId xmlns:a16="http://schemas.microsoft.com/office/drawing/2014/main" id="{E703601B-3613-49A7-B7A8-10EC3A7DFB5E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2025902" cy="914683"/>
                </a:xfrm>
                <a:prstGeom prst="rect">
                  <a:avLst/>
                </a:prstGeom>
                <a:solidFill>
                  <a:schemeClr val="tx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/>
                      </a:solidFill>
                    </a:rPr>
                    <a:t>…</a:t>
                  </a:r>
                  <a:r>
                    <a:rPr lang="en-US" altLang="zh-CN" sz="10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>
                      <a:solidFill>
                        <a:schemeClr val="bg1"/>
                      </a:solidFill>
                    </a:rPr>
                    <a:t>Text</a:t>
                  </a:r>
                  <a:endParaRPr lang="en-US" altLang="zh-CN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0" name="íṩļïḓé">
                <a:extLst>
                  <a:ext uri="{FF2B5EF4-FFF2-40B4-BE49-F238E27FC236}">
                    <a16:creationId xmlns:a16="http://schemas.microsoft.com/office/drawing/2014/main" id="{AD993D68-341B-4F9A-90B6-2227E91F152A}"/>
                  </a:ext>
                </a:extLst>
              </p:cNvPr>
              <p:cNvSpPr/>
              <p:nvPr/>
            </p:nvSpPr>
            <p:spPr bwMode="auto">
              <a:xfrm>
                <a:off x="2699002" y="2124635"/>
                <a:ext cx="3089618" cy="5558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000" dirty="0">
                    <a:solidFill>
                      <a:srgbClr val="000000"/>
                    </a:solidFill>
                  </a:rPr>
                  <a:t>Copy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paste fonts</a:t>
                </a:r>
                <a:r>
                  <a:rPr lang="en-US" altLang="zh-CN" sz="10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. </a:t>
                </a:r>
                <a:r>
                  <a:rPr lang="en-US" altLang="zh-CN" sz="1000" dirty="0">
                    <a:solidFill>
                      <a:srgbClr val="000000"/>
                    </a:solidFill>
                  </a:rPr>
                  <a:t>Choose the only option to retain text…...</a:t>
                </a:r>
                <a:endParaRPr lang="zh-CN" alt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íṥ1ïḋê">
              <a:extLst>
                <a:ext uri="{FF2B5EF4-FFF2-40B4-BE49-F238E27FC236}">
                  <a16:creationId xmlns:a16="http://schemas.microsoft.com/office/drawing/2014/main" id="{3FDA899F-A470-40B5-AC79-5B0E6BF72173}"/>
                </a:ext>
              </a:extLst>
            </p:cNvPr>
            <p:cNvGrpSpPr/>
            <p:nvPr/>
          </p:nvGrpSpPr>
          <p:grpSpPr>
            <a:xfrm>
              <a:off x="673100" y="3624875"/>
              <a:ext cx="5115520" cy="2405751"/>
              <a:chOff x="673100" y="1130301"/>
              <a:chExt cx="5115520" cy="1550144"/>
            </a:xfrm>
          </p:grpSpPr>
          <p:grpSp>
            <p:nvGrpSpPr>
              <p:cNvPr id="25" name="î$lïďé">
                <a:extLst>
                  <a:ext uri="{FF2B5EF4-FFF2-40B4-BE49-F238E27FC236}">
                    <a16:creationId xmlns:a16="http://schemas.microsoft.com/office/drawing/2014/main" id="{37AA8876-154C-4FD5-8FD2-79BCB76F1D30}"/>
                  </a:ext>
                </a:extLst>
              </p:cNvPr>
              <p:cNvGrpSpPr/>
              <p:nvPr/>
            </p:nvGrpSpPr>
            <p:grpSpPr>
              <a:xfrm>
                <a:off x="673100" y="1130301"/>
                <a:ext cx="5115520" cy="994334"/>
                <a:chOff x="673100" y="1130300"/>
                <a:chExt cx="5115520" cy="914683"/>
              </a:xfrm>
            </p:grpSpPr>
            <p:sp>
              <p:nvSpPr>
                <p:cNvPr id="27" name="í$lïḑé">
                  <a:extLst>
                    <a:ext uri="{FF2B5EF4-FFF2-40B4-BE49-F238E27FC236}">
                      <a16:creationId xmlns:a16="http://schemas.microsoft.com/office/drawing/2014/main" id="{2FB43BB8-F377-4537-9ED1-9259C9669737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5115520" cy="914683"/>
                </a:xfrm>
                <a:prstGeom prst="rect">
                  <a:avLst/>
                </a:prstGeom>
                <a:blipFill>
                  <a:blip r:embed="rId4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Sľîḍé">
                  <a:extLst>
                    <a:ext uri="{FF2B5EF4-FFF2-40B4-BE49-F238E27FC236}">
                      <a16:creationId xmlns:a16="http://schemas.microsoft.com/office/drawing/2014/main" id="{8F9D7140-9408-4F15-BC7E-3733FDF00991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2025902" cy="914683"/>
                </a:xfrm>
                <a:prstGeom prst="rect">
                  <a:avLst/>
                </a:prstGeom>
                <a:solidFill>
                  <a:schemeClr val="tx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/>
                      </a:solidFill>
                    </a:rPr>
                    <a:t>…</a:t>
                  </a:r>
                  <a:r>
                    <a:rPr lang="en-US" altLang="zh-CN" sz="10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>
                      <a:solidFill>
                        <a:schemeClr val="bg1"/>
                      </a:solidFill>
                    </a:rPr>
                    <a:t>Text</a:t>
                  </a:r>
                  <a:endParaRPr lang="en-US" altLang="zh-CN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îŝliḓé">
                <a:extLst>
                  <a:ext uri="{FF2B5EF4-FFF2-40B4-BE49-F238E27FC236}">
                    <a16:creationId xmlns:a16="http://schemas.microsoft.com/office/drawing/2014/main" id="{1E1471E9-D54D-457A-A32B-57CE77AEF16F}"/>
                  </a:ext>
                </a:extLst>
              </p:cNvPr>
              <p:cNvSpPr/>
              <p:nvPr/>
            </p:nvSpPr>
            <p:spPr bwMode="auto">
              <a:xfrm>
                <a:off x="2699002" y="2124635"/>
                <a:ext cx="3089618" cy="5558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000" dirty="0">
                    <a:solidFill>
                      <a:srgbClr val="000000"/>
                    </a:solidFill>
                  </a:rPr>
                  <a:t>Copy paste fonts. Choose the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only opt</a:t>
                </a:r>
                <a:r>
                  <a:rPr lang="en-US" altLang="zh-CN" sz="10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ion </a:t>
                </a:r>
                <a:r>
                  <a:rPr lang="en-US" altLang="zh-CN" sz="1000" dirty="0">
                    <a:solidFill>
                      <a:srgbClr val="000000"/>
                    </a:solidFill>
                  </a:rPr>
                  <a:t>to retain text…...</a:t>
                </a:r>
                <a:endParaRPr lang="zh-CN" alt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ïśľíde">
              <a:extLst>
                <a:ext uri="{FF2B5EF4-FFF2-40B4-BE49-F238E27FC236}">
                  <a16:creationId xmlns:a16="http://schemas.microsoft.com/office/drawing/2014/main" id="{31387A24-56B4-4306-ABDA-78312927A5DC}"/>
                </a:ext>
              </a:extLst>
            </p:cNvPr>
            <p:cNvGrpSpPr/>
            <p:nvPr/>
          </p:nvGrpSpPr>
          <p:grpSpPr>
            <a:xfrm>
              <a:off x="6096000" y="1130300"/>
              <a:ext cx="5115520" cy="2405751"/>
              <a:chOff x="673100" y="1130301"/>
              <a:chExt cx="5115520" cy="1550144"/>
            </a:xfrm>
          </p:grpSpPr>
          <p:grpSp>
            <p:nvGrpSpPr>
              <p:cNvPr id="17" name="íślíḋe">
                <a:extLst>
                  <a:ext uri="{FF2B5EF4-FFF2-40B4-BE49-F238E27FC236}">
                    <a16:creationId xmlns:a16="http://schemas.microsoft.com/office/drawing/2014/main" id="{FF01AB92-F8E5-4A2B-B73F-B129155EAB9B}"/>
                  </a:ext>
                </a:extLst>
              </p:cNvPr>
              <p:cNvGrpSpPr/>
              <p:nvPr/>
            </p:nvGrpSpPr>
            <p:grpSpPr>
              <a:xfrm>
                <a:off x="673100" y="1130301"/>
                <a:ext cx="5115520" cy="994334"/>
                <a:chOff x="673100" y="1130300"/>
                <a:chExt cx="5115520" cy="914683"/>
              </a:xfrm>
            </p:grpSpPr>
            <p:sp>
              <p:nvSpPr>
                <p:cNvPr id="19" name="ïšľïḍè">
                  <a:extLst>
                    <a:ext uri="{FF2B5EF4-FFF2-40B4-BE49-F238E27FC236}">
                      <a16:creationId xmlns:a16="http://schemas.microsoft.com/office/drawing/2014/main" id="{757A6DB0-53CB-4F96-A026-BB8D5AD58109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5115520" cy="914683"/>
                </a:xfrm>
                <a:prstGeom prst="rect">
                  <a:avLst/>
                </a:prstGeom>
                <a:blipFill>
                  <a:blip r:embed="rId5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íṡḻiḋé">
                  <a:extLst>
                    <a:ext uri="{FF2B5EF4-FFF2-40B4-BE49-F238E27FC236}">
                      <a16:creationId xmlns:a16="http://schemas.microsoft.com/office/drawing/2014/main" id="{62A20DB8-2D5A-42AF-B76E-C9C768AB6001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2025902" cy="914683"/>
                </a:xfrm>
                <a:prstGeom prst="rect">
                  <a:avLst/>
                </a:prstGeom>
                <a:solidFill>
                  <a:schemeClr val="accent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>
                      <a:solidFill>
                        <a:schemeClr val="bg1"/>
                      </a:solidFill>
                    </a:rPr>
                    <a:t>…T</a:t>
                  </a:r>
                  <a:r>
                    <a:rPr lang="en-US" altLang="zh-CN" sz="10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>
                      <a:solidFill>
                        <a:schemeClr val="bg1"/>
                      </a:solidFill>
                    </a:rPr>
                    <a:t>ext</a:t>
                  </a:r>
                  <a:endParaRPr lang="en-US" altLang="zh-CN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" name="íŝ1íḋé">
                <a:extLst>
                  <a:ext uri="{FF2B5EF4-FFF2-40B4-BE49-F238E27FC236}">
                    <a16:creationId xmlns:a16="http://schemas.microsoft.com/office/drawing/2014/main" id="{3EE9338A-42E6-4C7B-865E-2E33B69DD095}"/>
                  </a:ext>
                </a:extLst>
              </p:cNvPr>
              <p:cNvSpPr/>
              <p:nvPr/>
            </p:nvSpPr>
            <p:spPr bwMode="auto">
              <a:xfrm>
                <a:off x="2699002" y="2124635"/>
                <a:ext cx="3089618" cy="5558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000" dirty="0">
                    <a:solidFill>
                      <a:srgbClr val="000000"/>
                    </a:solidFill>
                  </a:rPr>
                  <a:t>Copy paste fonts. Choose the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only opt</a:t>
                </a:r>
                <a:r>
                  <a:rPr lang="en-US" altLang="zh-CN" sz="10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ion </a:t>
                </a:r>
                <a:r>
                  <a:rPr lang="en-US" altLang="zh-CN" sz="1000" dirty="0">
                    <a:solidFill>
                      <a:srgbClr val="000000"/>
                    </a:solidFill>
                  </a:rPr>
                  <a:t>to retain text…...</a:t>
                </a:r>
                <a:endParaRPr lang="zh-CN" alt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îṥļîdé">
              <a:extLst>
                <a:ext uri="{FF2B5EF4-FFF2-40B4-BE49-F238E27FC236}">
                  <a16:creationId xmlns:a16="http://schemas.microsoft.com/office/drawing/2014/main" id="{0D711D95-4ECF-4166-8074-2D017FFCBFEC}"/>
                </a:ext>
              </a:extLst>
            </p:cNvPr>
            <p:cNvGrpSpPr/>
            <p:nvPr/>
          </p:nvGrpSpPr>
          <p:grpSpPr>
            <a:xfrm>
              <a:off x="6096000" y="3624875"/>
              <a:ext cx="5115520" cy="2405751"/>
              <a:chOff x="673100" y="1130301"/>
              <a:chExt cx="5115520" cy="1550144"/>
            </a:xfrm>
          </p:grpSpPr>
          <p:grpSp>
            <p:nvGrpSpPr>
              <p:cNvPr id="13" name="íS1iḍè">
                <a:extLst>
                  <a:ext uri="{FF2B5EF4-FFF2-40B4-BE49-F238E27FC236}">
                    <a16:creationId xmlns:a16="http://schemas.microsoft.com/office/drawing/2014/main" id="{DF4B611B-4F2F-41BC-9251-A47871935EA5}"/>
                  </a:ext>
                </a:extLst>
              </p:cNvPr>
              <p:cNvGrpSpPr/>
              <p:nvPr/>
            </p:nvGrpSpPr>
            <p:grpSpPr>
              <a:xfrm>
                <a:off x="673100" y="1130301"/>
                <a:ext cx="5115520" cy="994334"/>
                <a:chOff x="673100" y="1130300"/>
                <a:chExt cx="5115520" cy="914683"/>
              </a:xfrm>
            </p:grpSpPr>
            <p:sp>
              <p:nvSpPr>
                <p:cNvPr id="15" name="i$ḷiḑè">
                  <a:extLst>
                    <a:ext uri="{FF2B5EF4-FFF2-40B4-BE49-F238E27FC236}">
                      <a16:creationId xmlns:a16="http://schemas.microsoft.com/office/drawing/2014/main" id="{E3AF15FA-2173-4D4D-BCA4-93CCAC5F2414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5115520" cy="914683"/>
                </a:xfrm>
                <a:prstGeom prst="rect">
                  <a:avLst/>
                </a:prstGeom>
                <a:blipFill>
                  <a:blip r:embed="rId6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iŝlïḓè">
                  <a:extLst>
                    <a:ext uri="{FF2B5EF4-FFF2-40B4-BE49-F238E27FC236}">
                      <a16:creationId xmlns:a16="http://schemas.microsoft.com/office/drawing/2014/main" id="{A43BD083-EEC0-4B19-AB61-8099216A713D}"/>
                    </a:ext>
                  </a:extLst>
                </p:cNvPr>
                <p:cNvSpPr/>
                <p:nvPr/>
              </p:nvSpPr>
              <p:spPr>
                <a:xfrm>
                  <a:off x="673100" y="1130300"/>
                  <a:ext cx="2025902" cy="914683"/>
                </a:xfrm>
                <a:prstGeom prst="rect">
                  <a:avLst/>
                </a:prstGeom>
                <a:solidFill>
                  <a:schemeClr val="accent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…T</a:t>
                  </a:r>
                  <a:r>
                    <a:rPr lang="en-US" altLang="zh-CN" sz="1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dirty="0" err="1">
                      <a:solidFill>
                        <a:schemeClr val="bg1"/>
                      </a:solidFill>
                    </a:rPr>
                    <a:t>ext</a:t>
                  </a:r>
                  <a:endParaRPr lang="en-US" altLang="zh-CN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ïṧ1îdè">
                <a:extLst>
                  <a:ext uri="{FF2B5EF4-FFF2-40B4-BE49-F238E27FC236}">
                    <a16:creationId xmlns:a16="http://schemas.microsoft.com/office/drawing/2014/main" id="{C9C3E04A-214F-4629-A96B-B21ABEEE24AB}"/>
                  </a:ext>
                </a:extLst>
              </p:cNvPr>
              <p:cNvSpPr/>
              <p:nvPr/>
            </p:nvSpPr>
            <p:spPr bwMode="auto">
              <a:xfrm>
                <a:off x="2699002" y="2124635"/>
                <a:ext cx="3089618" cy="5558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000" dirty="0">
                    <a:solidFill>
                      <a:srgbClr val="000000"/>
                    </a:solidFill>
                  </a:rPr>
                  <a:t>Copy paste fonts. Choose the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only opt</a:t>
                </a:r>
                <a:r>
                  <a:rPr lang="en-US" altLang="zh-CN" sz="10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000">
                    <a:solidFill>
                      <a:srgbClr val="000000"/>
                    </a:solidFill>
                  </a:rPr>
                  <a:t>ion </a:t>
                </a:r>
                <a:r>
                  <a:rPr lang="en-US" altLang="zh-CN" sz="1000" dirty="0">
                    <a:solidFill>
                      <a:srgbClr val="000000"/>
                    </a:solidFill>
                  </a:rPr>
                  <a:t>to retain text…...</a:t>
                </a:r>
                <a:endParaRPr lang="zh-CN" altLang="en-US" sz="1000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35" name="ïSḻïḓé">
            <a:extLst>
              <a:ext uri="{FF2B5EF4-FFF2-40B4-BE49-F238E27FC236}">
                <a16:creationId xmlns:a16="http://schemas.microsoft.com/office/drawing/2014/main" id="{3790CFBD-D152-4F63-9D1C-DCFF248744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íśḻîḓe">
            <a:extLst>
              <a:ext uri="{FF2B5EF4-FFF2-40B4-BE49-F238E27FC236}">
                <a16:creationId xmlns:a16="http://schemas.microsoft.com/office/drawing/2014/main" id="{E3EB56FC-7BB1-418B-B15B-5DE0CED1A07A}"/>
              </a:ext>
            </a:extLst>
          </p:cNvPr>
          <p:cNvGrpSpPr/>
          <p:nvPr/>
        </p:nvGrpSpPr>
        <p:grpSpPr>
          <a:xfrm>
            <a:off x="2050855" y="1130300"/>
            <a:ext cx="8090290" cy="5016500"/>
            <a:chOff x="3428610" y="1130300"/>
            <a:chExt cx="8090290" cy="5016500"/>
          </a:xfrm>
        </p:grpSpPr>
        <p:sp>
          <p:nvSpPr>
            <p:cNvPr id="6" name="ïS1îḋé">
              <a:extLst>
                <a:ext uri="{FF2B5EF4-FFF2-40B4-BE49-F238E27FC236}">
                  <a16:creationId xmlns:a16="http://schemas.microsoft.com/office/drawing/2014/main" id="{6A53C9AF-F6F0-4EDB-8F97-5E7CEA649D37}"/>
                </a:ext>
              </a:extLst>
            </p:cNvPr>
            <p:cNvSpPr/>
            <p:nvPr/>
          </p:nvSpPr>
          <p:spPr bwMode="gray">
            <a:xfrm>
              <a:off x="3428610" y="1130300"/>
              <a:ext cx="1923102" cy="5282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/>
                <a:t>Text h</a:t>
              </a:r>
              <a:r>
                <a:rPr lang="en-US" sz="100" b="1"/>
                <a:t> </a:t>
              </a:r>
              <a:r>
                <a:rPr lang="en-US" sz="1200" b="1"/>
                <a:t>ere</a:t>
              </a:r>
              <a:endParaRPr lang="en-US" sz="1200" b="1" dirty="0"/>
            </a:p>
          </p:txBody>
        </p:sp>
        <p:sp>
          <p:nvSpPr>
            <p:cNvPr id="7" name="íṧḻíďè">
              <a:extLst>
                <a:ext uri="{FF2B5EF4-FFF2-40B4-BE49-F238E27FC236}">
                  <a16:creationId xmlns:a16="http://schemas.microsoft.com/office/drawing/2014/main" id="{BB8A7958-EC1E-48A2-9F64-374B57215393}"/>
                </a:ext>
              </a:extLst>
            </p:cNvPr>
            <p:cNvSpPr/>
            <p:nvPr/>
          </p:nvSpPr>
          <p:spPr bwMode="gray">
            <a:xfrm>
              <a:off x="5484340" y="1130300"/>
              <a:ext cx="1923102" cy="528261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/>
                <a:t>Text h</a:t>
              </a:r>
              <a:r>
                <a:rPr lang="en-US" sz="100" b="1"/>
                <a:t> </a:t>
              </a:r>
              <a:r>
                <a:rPr lang="en-US" sz="1200" b="1"/>
                <a:t>ere</a:t>
              </a:r>
              <a:endParaRPr lang="en-US" sz="1200" b="1" dirty="0"/>
            </a:p>
          </p:txBody>
        </p:sp>
        <p:sp>
          <p:nvSpPr>
            <p:cNvPr id="8" name="îṣ1îdè">
              <a:extLst>
                <a:ext uri="{FF2B5EF4-FFF2-40B4-BE49-F238E27FC236}">
                  <a16:creationId xmlns:a16="http://schemas.microsoft.com/office/drawing/2014/main" id="{E8F88DBF-ACA0-41F8-AADF-EEDB18EB5C07}"/>
                </a:ext>
              </a:extLst>
            </p:cNvPr>
            <p:cNvSpPr/>
            <p:nvPr/>
          </p:nvSpPr>
          <p:spPr bwMode="gray">
            <a:xfrm>
              <a:off x="7540069" y="1130300"/>
              <a:ext cx="1923102" cy="5282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/>
                <a:t>Text h</a:t>
              </a:r>
              <a:r>
                <a:rPr lang="en-US" sz="100" b="1"/>
                <a:t> </a:t>
              </a:r>
              <a:r>
                <a:rPr lang="en-US" sz="1200" b="1"/>
                <a:t>ere</a:t>
              </a:r>
              <a:endParaRPr lang="en-US" sz="1200" b="1" dirty="0"/>
            </a:p>
          </p:txBody>
        </p:sp>
        <p:sp>
          <p:nvSpPr>
            <p:cNvPr id="9" name="íṩľiḑè">
              <a:extLst>
                <a:ext uri="{FF2B5EF4-FFF2-40B4-BE49-F238E27FC236}">
                  <a16:creationId xmlns:a16="http://schemas.microsoft.com/office/drawing/2014/main" id="{7403BFFC-A3DB-4BCD-9B10-6608379CD45B}"/>
                </a:ext>
              </a:extLst>
            </p:cNvPr>
            <p:cNvSpPr/>
            <p:nvPr/>
          </p:nvSpPr>
          <p:spPr bwMode="gray">
            <a:xfrm>
              <a:off x="3428610" y="1825372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Supporting </a:t>
              </a:r>
              <a:r>
                <a:rPr lang="en-US" sz="1100">
                  <a:solidFill>
                    <a:schemeClr val="tx1"/>
                  </a:solidFill>
                </a:rPr>
                <a:t>text her</a:t>
              </a:r>
              <a:r>
                <a:rPr lang="en-US" sz="100">
                  <a:solidFill>
                    <a:schemeClr val="tx1"/>
                  </a:solidFill>
                </a:rPr>
                <a:t> </a:t>
              </a:r>
              <a:r>
                <a:rPr lang="en-US" sz="1100">
                  <a:solidFill>
                    <a:schemeClr val="tx1"/>
                  </a:solidFill>
                </a:rPr>
                <a:t>e</a:t>
              </a:r>
              <a:endParaRPr lang="en-US" sz="1100" dirty="0">
                <a:solidFill>
                  <a:schemeClr val="tx1"/>
                </a:solidFill>
              </a:endParaRPr>
            </a:p>
            <a:p>
              <a:r>
                <a:rPr lang="en-US" sz="1100">
                  <a:solidFill>
                    <a:schemeClr val="tx1"/>
                  </a:solidFill>
                </a:rPr>
                <a:t>… …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ïṣlïḑè">
              <a:extLst>
                <a:ext uri="{FF2B5EF4-FFF2-40B4-BE49-F238E27FC236}">
                  <a16:creationId xmlns:a16="http://schemas.microsoft.com/office/drawing/2014/main" id="{BB103782-DCA5-4A9C-85F3-D289BE80EC93}"/>
                </a:ext>
              </a:extLst>
            </p:cNvPr>
            <p:cNvSpPr/>
            <p:nvPr/>
          </p:nvSpPr>
          <p:spPr bwMode="gray">
            <a:xfrm>
              <a:off x="5484340" y="1825372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Supporting text her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íś1ïďê">
              <a:extLst>
                <a:ext uri="{FF2B5EF4-FFF2-40B4-BE49-F238E27FC236}">
                  <a16:creationId xmlns:a16="http://schemas.microsoft.com/office/drawing/2014/main" id="{EC510F35-FC97-4D33-B703-997F8849D273}"/>
                </a:ext>
              </a:extLst>
            </p:cNvPr>
            <p:cNvSpPr/>
            <p:nvPr/>
          </p:nvSpPr>
          <p:spPr bwMode="gray">
            <a:xfrm>
              <a:off x="7540069" y="1825372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Supporting text her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íśḷíḍê">
              <a:extLst>
                <a:ext uri="{FF2B5EF4-FFF2-40B4-BE49-F238E27FC236}">
                  <a16:creationId xmlns:a16="http://schemas.microsoft.com/office/drawing/2014/main" id="{2DCAF463-B409-4E33-809F-1554FE8852D3}"/>
                </a:ext>
              </a:extLst>
            </p:cNvPr>
            <p:cNvSpPr/>
            <p:nvPr/>
          </p:nvSpPr>
          <p:spPr bwMode="gray">
            <a:xfrm>
              <a:off x="3428610" y="4088748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Supporting text her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ïśľíďê">
              <a:extLst>
                <a:ext uri="{FF2B5EF4-FFF2-40B4-BE49-F238E27FC236}">
                  <a16:creationId xmlns:a16="http://schemas.microsoft.com/office/drawing/2014/main" id="{110551AD-A639-4615-B752-0E291D230D2B}"/>
                </a:ext>
              </a:extLst>
            </p:cNvPr>
            <p:cNvSpPr/>
            <p:nvPr/>
          </p:nvSpPr>
          <p:spPr bwMode="gray">
            <a:xfrm>
              <a:off x="5484340" y="4088748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rting text here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íṣ1îdè">
              <a:extLst>
                <a:ext uri="{FF2B5EF4-FFF2-40B4-BE49-F238E27FC236}">
                  <a16:creationId xmlns:a16="http://schemas.microsoft.com/office/drawing/2014/main" id="{54537875-91F6-4FAC-90BE-51C9CE4F31ED}"/>
                </a:ext>
              </a:extLst>
            </p:cNvPr>
            <p:cNvSpPr/>
            <p:nvPr/>
          </p:nvSpPr>
          <p:spPr bwMode="gray">
            <a:xfrm>
              <a:off x="7540069" y="4088748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rting text here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îṣľïďé">
              <a:extLst>
                <a:ext uri="{FF2B5EF4-FFF2-40B4-BE49-F238E27FC236}">
                  <a16:creationId xmlns:a16="http://schemas.microsoft.com/office/drawing/2014/main" id="{A4B2BBB8-7DB4-4E74-8651-7AAE20380509}"/>
                </a:ext>
              </a:extLst>
            </p:cNvPr>
            <p:cNvSpPr/>
            <p:nvPr/>
          </p:nvSpPr>
          <p:spPr bwMode="gray">
            <a:xfrm>
              <a:off x="9595798" y="1130300"/>
              <a:ext cx="1923102" cy="5282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/>
                <a:t>Te</a:t>
              </a:r>
              <a:r>
                <a:rPr lang="en-US" sz="100" b="1"/>
                <a:t> </a:t>
              </a:r>
              <a:r>
                <a:rPr lang="en-US" sz="1200" b="1"/>
                <a:t>xt </a:t>
              </a:r>
              <a:r>
                <a:rPr lang="en-US" sz="1200" b="1" dirty="0"/>
                <a:t>here</a:t>
              </a:r>
            </a:p>
          </p:txBody>
        </p:sp>
        <p:sp>
          <p:nvSpPr>
            <p:cNvPr id="16" name="íṥlíďé">
              <a:extLst>
                <a:ext uri="{FF2B5EF4-FFF2-40B4-BE49-F238E27FC236}">
                  <a16:creationId xmlns:a16="http://schemas.microsoft.com/office/drawing/2014/main" id="{A20FDED4-7723-4488-853B-51E28CB3AB7E}"/>
                </a:ext>
              </a:extLst>
            </p:cNvPr>
            <p:cNvSpPr/>
            <p:nvPr/>
          </p:nvSpPr>
          <p:spPr bwMode="gray">
            <a:xfrm>
              <a:off x="9595798" y="1825372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rting text here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ḷiḋê">
              <a:extLst>
                <a:ext uri="{FF2B5EF4-FFF2-40B4-BE49-F238E27FC236}">
                  <a16:creationId xmlns:a16="http://schemas.microsoft.com/office/drawing/2014/main" id="{6D928027-F4F6-40C7-A728-AA09B9672E51}"/>
                </a:ext>
              </a:extLst>
            </p:cNvPr>
            <p:cNvSpPr/>
            <p:nvPr/>
          </p:nvSpPr>
          <p:spPr bwMode="gray">
            <a:xfrm>
              <a:off x="9595798" y="4088748"/>
              <a:ext cx="1923102" cy="2058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solidFill>
                    <a:schemeClr val="tx1"/>
                  </a:solidFill>
                </a:rPr>
                <a:t>Suppo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rting text here</a:t>
              </a:r>
            </a:p>
            <a:p>
              <a:r>
                <a:rPr lang="en-US" altLang="zh-CN" sz="1100">
                  <a:solidFill>
                    <a:schemeClr val="tx1"/>
                  </a:solidFill>
                </a:rPr>
                <a:t>… …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îš1îḋè">
            <a:extLst>
              <a:ext uri="{FF2B5EF4-FFF2-40B4-BE49-F238E27FC236}">
                <a16:creationId xmlns:a16="http://schemas.microsoft.com/office/drawing/2014/main" id="{22B42DE2-D8CC-44B8-8A03-B75559A4AD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8632486" y="4422665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ļí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iṧ1îḋè">
            <a:extLst>
              <a:ext uri="{FF2B5EF4-FFF2-40B4-BE49-F238E27FC236}">
                <a16:creationId xmlns:a16="http://schemas.microsoft.com/office/drawing/2014/main" id="{89E316AA-A60F-4F5C-B5BB-D83D5347A8F0}"/>
              </a:ext>
            </a:extLst>
          </p:cNvPr>
          <p:cNvGrpSpPr/>
          <p:nvPr/>
        </p:nvGrpSpPr>
        <p:grpSpPr>
          <a:xfrm>
            <a:off x="3556559" y="1518127"/>
            <a:ext cx="4735980" cy="3821746"/>
            <a:chOff x="3588543" y="1615134"/>
            <a:chExt cx="5014913" cy="4046833"/>
          </a:xfrm>
        </p:grpSpPr>
        <p:sp>
          <p:nvSpPr>
            <p:cNvPr id="47" name="îṥľidê">
              <a:extLst>
                <a:ext uri="{FF2B5EF4-FFF2-40B4-BE49-F238E27FC236}">
                  <a16:creationId xmlns:a16="http://schemas.microsoft.com/office/drawing/2014/main" id="{9FAE87B0-EB78-4355-93F6-92445FE514B6}"/>
                </a:ext>
              </a:extLst>
            </p:cNvPr>
            <p:cNvSpPr/>
            <p:nvPr/>
          </p:nvSpPr>
          <p:spPr>
            <a:xfrm flipH="1">
              <a:off x="5550693" y="1615134"/>
              <a:ext cx="3052763" cy="1981200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b="1"/>
            </a:p>
          </p:txBody>
        </p:sp>
        <p:sp>
          <p:nvSpPr>
            <p:cNvPr id="48" name="îṡľïde">
              <a:extLst>
                <a:ext uri="{FF2B5EF4-FFF2-40B4-BE49-F238E27FC236}">
                  <a16:creationId xmlns:a16="http://schemas.microsoft.com/office/drawing/2014/main" id="{530D8930-3606-4425-8C11-2DC182372A91}"/>
                </a:ext>
              </a:extLst>
            </p:cNvPr>
            <p:cNvSpPr/>
            <p:nvPr/>
          </p:nvSpPr>
          <p:spPr>
            <a:xfrm>
              <a:off x="5550693" y="3680767"/>
              <a:ext cx="3052763" cy="1981200"/>
            </a:xfrm>
            <a:prstGeom prst="rect">
              <a:avLst/>
            </a:prstGeom>
            <a:blipFill>
              <a:blip r:embed="rId5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b="1"/>
            </a:p>
          </p:txBody>
        </p:sp>
        <p:sp>
          <p:nvSpPr>
            <p:cNvPr id="49" name="iṡľíďè">
              <a:extLst>
                <a:ext uri="{FF2B5EF4-FFF2-40B4-BE49-F238E27FC236}">
                  <a16:creationId xmlns:a16="http://schemas.microsoft.com/office/drawing/2014/main" id="{3933F2F1-3F59-4577-AE59-551B78009971}"/>
                </a:ext>
              </a:extLst>
            </p:cNvPr>
            <p:cNvSpPr/>
            <p:nvPr/>
          </p:nvSpPr>
          <p:spPr>
            <a:xfrm>
              <a:off x="3588543" y="2647951"/>
              <a:ext cx="3052763" cy="1981200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b="1"/>
            </a:p>
          </p:txBody>
        </p:sp>
      </p:grpSp>
      <p:grpSp>
        <p:nvGrpSpPr>
          <p:cNvPr id="31" name="ísľiďé">
            <a:extLst>
              <a:ext uri="{FF2B5EF4-FFF2-40B4-BE49-F238E27FC236}">
                <a16:creationId xmlns:a16="http://schemas.microsoft.com/office/drawing/2014/main" id="{2875FF81-EF25-4EE8-8521-8FC9FD09745E}"/>
              </a:ext>
            </a:extLst>
          </p:cNvPr>
          <p:cNvGrpSpPr/>
          <p:nvPr/>
        </p:nvGrpSpPr>
        <p:grpSpPr>
          <a:xfrm>
            <a:off x="803275" y="2957135"/>
            <a:ext cx="2336407" cy="1222899"/>
            <a:chOff x="1065269" y="3524250"/>
            <a:chExt cx="1837017" cy="1294923"/>
          </a:xfrm>
        </p:grpSpPr>
        <p:sp>
          <p:nvSpPr>
            <p:cNvPr id="39" name="iş1íḋe">
              <a:extLst>
                <a:ext uri="{FF2B5EF4-FFF2-40B4-BE49-F238E27FC236}">
                  <a16:creationId xmlns:a16="http://schemas.microsoft.com/office/drawing/2014/main" id="{C6013D7B-2230-4CBE-9C76-CE7F9F1BC49C}"/>
                </a:ext>
              </a:extLst>
            </p:cNvPr>
            <p:cNvSpPr/>
            <p:nvPr/>
          </p:nvSpPr>
          <p:spPr>
            <a:xfrm>
              <a:off x="1065270" y="3524250"/>
              <a:ext cx="1837015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íṣļíḑé">
              <a:extLst>
                <a:ext uri="{FF2B5EF4-FFF2-40B4-BE49-F238E27FC236}">
                  <a16:creationId xmlns:a16="http://schemas.microsoft.com/office/drawing/2014/main" id="{01AFF173-0A46-40E7-9DB8-F26C50E52DD3}"/>
                </a:ext>
              </a:extLst>
            </p:cNvPr>
            <p:cNvSpPr txBox="1"/>
            <p:nvPr/>
          </p:nvSpPr>
          <p:spPr>
            <a:xfrm>
              <a:off x="1065269" y="3934438"/>
              <a:ext cx="1837017" cy="88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1000" dirty="0"/>
                <a:t>Supporting text here.</a:t>
              </a:r>
            </a:p>
            <a:p>
              <a:pPr algn="r">
                <a:spcBef>
                  <a:spcPct val="0"/>
                </a:spcBef>
              </a:pPr>
              <a:r>
                <a:rPr lang="en-US" altLang="zh-CN" sz="1000"/>
                <a:t>Supporting text </a:t>
              </a:r>
              <a:r>
                <a:rPr lang="en-US" altLang="zh-CN" sz="1000" dirty="0"/>
                <a:t>here.</a:t>
              </a:r>
            </a:p>
            <a:p>
              <a:pPr algn="r">
                <a:spcBef>
                  <a:spcPct val="0"/>
                </a:spcBef>
              </a:pPr>
              <a:endParaRPr lang="en-US" altLang="zh-CN" sz="1000" dirty="0"/>
            </a:p>
            <a:p>
              <a:pPr algn="r"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32" name="îṥḷiďê">
            <a:extLst>
              <a:ext uri="{FF2B5EF4-FFF2-40B4-BE49-F238E27FC236}">
                <a16:creationId xmlns:a16="http://schemas.microsoft.com/office/drawing/2014/main" id="{1A0DCFDA-8C22-41A5-B6FB-90D484DD1406}"/>
              </a:ext>
            </a:extLst>
          </p:cNvPr>
          <p:cNvGrpSpPr/>
          <p:nvPr/>
        </p:nvGrpSpPr>
        <p:grpSpPr>
          <a:xfrm>
            <a:off x="8709417" y="1981764"/>
            <a:ext cx="2336407" cy="1222899"/>
            <a:chOff x="1065269" y="3524250"/>
            <a:chExt cx="1837017" cy="1294923"/>
          </a:xfrm>
        </p:grpSpPr>
        <p:sp>
          <p:nvSpPr>
            <p:cNvPr id="37" name="ïšlídê">
              <a:extLst>
                <a:ext uri="{FF2B5EF4-FFF2-40B4-BE49-F238E27FC236}">
                  <a16:creationId xmlns:a16="http://schemas.microsoft.com/office/drawing/2014/main" id="{D60C8B03-2D49-4E07-BB9B-C7B993095777}"/>
                </a:ext>
              </a:extLst>
            </p:cNvPr>
            <p:cNvSpPr/>
            <p:nvPr/>
          </p:nvSpPr>
          <p:spPr>
            <a:xfrm>
              <a:off x="1065270" y="3524250"/>
              <a:ext cx="1837015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íşḻïḍe">
              <a:extLst>
                <a:ext uri="{FF2B5EF4-FFF2-40B4-BE49-F238E27FC236}">
                  <a16:creationId xmlns:a16="http://schemas.microsoft.com/office/drawing/2014/main" id="{B7217A51-C88E-4CBE-B162-26812B17D5AC}"/>
                </a:ext>
              </a:extLst>
            </p:cNvPr>
            <p:cNvSpPr txBox="1"/>
            <p:nvPr/>
          </p:nvSpPr>
          <p:spPr>
            <a:xfrm>
              <a:off x="1065269" y="3934438"/>
              <a:ext cx="1837017" cy="88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000" dirty="0"/>
                <a:t>Supporting text here.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000"/>
                <a:t>Supporting text </a:t>
              </a:r>
              <a:r>
                <a:rPr lang="en-US" altLang="zh-CN" sz="1000" dirty="0"/>
                <a:t>here.</a:t>
              </a:r>
            </a:p>
            <a:p>
              <a:pPr>
                <a:spcBef>
                  <a:spcPct val="0"/>
                </a:spcBef>
              </a:pPr>
              <a:endParaRPr lang="en-US" altLang="zh-CN" sz="1000" dirty="0"/>
            </a:p>
            <a:p>
              <a:pPr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33" name="ïṡļïde">
            <a:extLst>
              <a:ext uri="{FF2B5EF4-FFF2-40B4-BE49-F238E27FC236}">
                <a16:creationId xmlns:a16="http://schemas.microsoft.com/office/drawing/2014/main" id="{27984259-64EE-4933-946A-FB54354B2EDF}"/>
              </a:ext>
            </a:extLst>
          </p:cNvPr>
          <p:cNvGrpSpPr/>
          <p:nvPr/>
        </p:nvGrpSpPr>
        <p:grpSpPr>
          <a:xfrm>
            <a:off x="8709417" y="3932506"/>
            <a:ext cx="2336407" cy="1222899"/>
            <a:chOff x="1065269" y="3524250"/>
            <a:chExt cx="1837017" cy="1294923"/>
          </a:xfrm>
        </p:grpSpPr>
        <p:sp>
          <p:nvSpPr>
            <p:cNvPr id="35" name="ïs1íḍè">
              <a:extLst>
                <a:ext uri="{FF2B5EF4-FFF2-40B4-BE49-F238E27FC236}">
                  <a16:creationId xmlns:a16="http://schemas.microsoft.com/office/drawing/2014/main" id="{CA5CF3FF-1B8B-41EA-A869-FAA99F8618AB}"/>
                </a:ext>
              </a:extLst>
            </p:cNvPr>
            <p:cNvSpPr/>
            <p:nvPr/>
          </p:nvSpPr>
          <p:spPr>
            <a:xfrm>
              <a:off x="1065270" y="3524250"/>
              <a:ext cx="1837015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îšḻîḓè">
              <a:extLst>
                <a:ext uri="{FF2B5EF4-FFF2-40B4-BE49-F238E27FC236}">
                  <a16:creationId xmlns:a16="http://schemas.microsoft.com/office/drawing/2014/main" id="{E38A5424-206D-4FEE-8F67-376E15ADC72E}"/>
                </a:ext>
              </a:extLst>
            </p:cNvPr>
            <p:cNvSpPr txBox="1"/>
            <p:nvPr/>
          </p:nvSpPr>
          <p:spPr>
            <a:xfrm>
              <a:off x="1065269" y="3934438"/>
              <a:ext cx="1837017" cy="88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000" dirty="0"/>
                <a:t>Supporting text here.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000"/>
                <a:t>Supporting </a:t>
              </a:r>
              <a:r>
                <a:rPr lang="en-US" altLang="zh-CN" sz="1000" dirty="0"/>
                <a:t>text here.</a:t>
              </a:r>
            </a:p>
            <a:p>
              <a:pPr>
                <a:spcBef>
                  <a:spcPct val="0"/>
                </a:spcBef>
              </a:pPr>
              <a:endParaRPr lang="en-US" altLang="zh-CN" sz="1000" dirty="0"/>
            </a:p>
            <a:p>
              <a:pPr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cxnSp>
        <p:nvCxnSpPr>
          <p:cNvPr id="34" name="í$líḋe">
            <a:extLst>
              <a:ext uri="{FF2B5EF4-FFF2-40B4-BE49-F238E27FC236}">
                <a16:creationId xmlns:a16="http://schemas.microsoft.com/office/drawing/2014/main" id="{CD695356-C7B5-420C-B0B8-3C0AABEAF14C}"/>
              </a:ext>
            </a:extLst>
          </p:cNvPr>
          <p:cNvCxnSpPr/>
          <p:nvPr/>
        </p:nvCxnSpPr>
        <p:spPr>
          <a:xfrm>
            <a:off x="8803018" y="3429000"/>
            <a:ext cx="224280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ṥḻiďè">
            <a:extLst>
              <a:ext uri="{FF2B5EF4-FFF2-40B4-BE49-F238E27FC236}">
                <a16:creationId xmlns:a16="http://schemas.microsoft.com/office/drawing/2014/main" id="{9A707DB0-A47E-48E4-AF5A-08AA212EB68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-33486" y="4477914"/>
            <a:ext cx="3489747" cy="2400212"/>
          </a:xfrm>
          <a:prstGeom prst="rect">
            <a:avLst/>
          </a:prstGeom>
        </p:spPr>
      </p:pic>
      <p:sp>
        <p:nvSpPr>
          <p:cNvPr id="58" name="íṣlíḍe">
            <a:extLst>
              <a:ext uri="{FF2B5EF4-FFF2-40B4-BE49-F238E27FC236}">
                <a16:creationId xmlns:a16="http://schemas.microsoft.com/office/drawing/2014/main" id="{0F40616C-9B15-4EDD-9429-A477F4C11457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iŝľîḋê">
            <a:extLst>
              <a:ext uri="{FF2B5EF4-FFF2-40B4-BE49-F238E27FC236}">
                <a16:creationId xmlns:a16="http://schemas.microsoft.com/office/drawing/2014/main" id="{2EA30DFE-C219-4214-9CAA-8B7828327312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Text here</a:t>
            </a:r>
          </a:p>
        </p:txBody>
      </p:sp>
      <p:grpSp>
        <p:nvGrpSpPr>
          <p:cNvPr id="26" name="îṣľïḓè">
            <a:extLst>
              <a:ext uri="{FF2B5EF4-FFF2-40B4-BE49-F238E27FC236}">
                <a16:creationId xmlns:a16="http://schemas.microsoft.com/office/drawing/2014/main" id="{A97A2E0F-0074-48D5-974D-87CEB1F78A6A}"/>
              </a:ext>
            </a:extLst>
          </p:cNvPr>
          <p:cNvGrpSpPr/>
          <p:nvPr/>
        </p:nvGrpSpPr>
        <p:grpSpPr>
          <a:xfrm>
            <a:off x="3378694" y="3263769"/>
            <a:ext cx="410200" cy="410198"/>
            <a:chOff x="6470043" y="1482403"/>
            <a:chExt cx="410200" cy="410198"/>
          </a:xfrm>
        </p:grpSpPr>
        <p:sp>
          <p:nvSpPr>
            <p:cNvPr id="29" name="iṧlíḍe">
              <a:extLst>
                <a:ext uri="{FF2B5EF4-FFF2-40B4-BE49-F238E27FC236}">
                  <a16:creationId xmlns:a16="http://schemas.microsoft.com/office/drawing/2014/main" id="{6C914B44-5C29-46B4-8907-1B4BF55067FC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ïṥ1îḑé">
              <a:extLst>
                <a:ext uri="{FF2B5EF4-FFF2-40B4-BE49-F238E27FC236}">
                  <a16:creationId xmlns:a16="http://schemas.microsoft.com/office/drawing/2014/main" id="{3898199C-CE45-423D-8142-0216B541E4B8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íṣ1ïdê">
            <a:extLst>
              <a:ext uri="{FF2B5EF4-FFF2-40B4-BE49-F238E27FC236}">
                <a16:creationId xmlns:a16="http://schemas.microsoft.com/office/drawing/2014/main" id="{4C930319-6140-4D4D-8283-8761686B620B}"/>
              </a:ext>
            </a:extLst>
          </p:cNvPr>
          <p:cNvGrpSpPr/>
          <p:nvPr/>
        </p:nvGrpSpPr>
        <p:grpSpPr>
          <a:xfrm>
            <a:off x="8090778" y="2248530"/>
            <a:ext cx="410200" cy="410198"/>
            <a:chOff x="6470043" y="1482403"/>
            <a:chExt cx="410200" cy="410198"/>
          </a:xfrm>
        </p:grpSpPr>
        <p:sp>
          <p:nvSpPr>
            <p:cNvPr id="44" name="iśľïḑe">
              <a:extLst>
                <a:ext uri="{FF2B5EF4-FFF2-40B4-BE49-F238E27FC236}">
                  <a16:creationId xmlns:a16="http://schemas.microsoft.com/office/drawing/2014/main" id="{D229BE94-B4A2-48CD-8610-C4407CDC0E4B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išḻíḓé">
              <a:extLst>
                <a:ext uri="{FF2B5EF4-FFF2-40B4-BE49-F238E27FC236}">
                  <a16:creationId xmlns:a16="http://schemas.microsoft.com/office/drawing/2014/main" id="{57532088-FC22-406B-B729-FA68D821F268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îṡḷîde">
            <a:extLst>
              <a:ext uri="{FF2B5EF4-FFF2-40B4-BE49-F238E27FC236}">
                <a16:creationId xmlns:a16="http://schemas.microsoft.com/office/drawing/2014/main" id="{555ECF09-F66A-4DBF-AC52-0E5BDD77ADA2}"/>
              </a:ext>
            </a:extLst>
          </p:cNvPr>
          <p:cNvGrpSpPr/>
          <p:nvPr/>
        </p:nvGrpSpPr>
        <p:grpSpPr>
          <a:xfrm>
            <a:off x="8090778" y="4272815"/>
            <a:ext cx="410200" cy="410198"/>
            <a:chOff x="6470043" y="1482403"/>
            <a:chExt cx="410200" cy="410198"/>
          </a:xfrm>
        </p:grpSpPr>
        <p:sp>
          <p:nvSpPr>
            <p:cNvPr id="60" name="iṧliḍê">
              <a:extLst>
                <a:ext uri="{FF2B5EF4-FFF2-40B4-BE49-F238E27FC236}">
                  <a16:creationId xmlns:a16="http://schemas.microsoft.com/office/drawing/2014/main" id="{36F909A9-1938-4DFB-BA06-75B41686C0D8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ïṥ1ïḍé">
              <a:extLst>
                <a:ext uri="{FF2B5EF4-FFF2-40B4-BE49-F238E27FC236}">
                  <a16:creationId xmlns:a16="http://schemas.microsoft.com/office/drawing/2014/main" id="{11101EE7-BBDF-4AA5-B1A3-89D5BD011EDF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42489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ļ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ïśliḍè">
            <a:extLst>
              <a:ext uri="{FF2B5EF4-FFF2-40B4-BE49-F238E27FC236}">
                <a16:creationId xmlns:a16="http://schemas.microsoft.com/office/drawing/2014/main" id="{274FE594-E907-4D22-9EA9-F184A248D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6235700" y="4407011"/>
            <a:ext cx="5956300" cy="2431939"/>
          </a:xfrm>
          <a:prstGeom prst="rect">
            <a:avLst/>
          </a:prstGeom>
        </p:spPr>
      </p:pic>
      <p:grpSp>
        <p:nvGrpSpPr>
          <p:cNvPr id="2" name="iṣḻî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9E80C6-C2D0-4C0E-A53E-4B20917CE5F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04900" y="2038350"/>
            <a:ext cx="9982200" cy="2781300"/>
            <a:chOff x="673100" y="2649387"/>
            <a:chExt cx="9982200" cy="2781300"/>
          </a:xfrm>
        </p:grpSpPr>
        <p:sp>
          <p:nvSpPr>
            <p:cNvPr id="3" name="ïṣľïḓe">
              <a:extLst>
                <a:ext uri="{FF2B5EF4-FFF2-40B4-BE49-F238E27FC236}">
                  <a16:creationId xmlns:a16="http://schemas.microsoft.com/office/drawing/2014/main" id="{AC25111C-ED03-427A-82CD-ABF01A20EA1B}"/>
                </a:ext>
              </a:extLst>
            </p:cNvPr>
            <p:cNvSpPr/>
            <p:nvPr/>
          </p:nvSpPr>
          <p:spPr>
            <a:xfrm>
              <a:off x="5823470" y="2649389"/>
              <a:ext cx="4831830" cy="2213488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î$ḻîḓe">
              <a:extLst>
                <a:ext uri="{FF2B5EF4-FFF2-40B4-BE49-F238E27FC236}">
                  <a16:creationId xmlns:a16="http://schemas.microsoft.com/office/drawing/2014/main" id="{FF37FF3A-3B19-4C15-A4AF-8C80C5A9ED2F}"/>
                </a:ext>
              </a:extLst>
            </p:cNvPr>
            <p:cNvSpPr/>
            <p:nvPr/>
          </p:nvSpPr>
          <p:spPr>
            <a:xfrm>
              <a:off x="673101" y="2649389"/>
              <a:ext cx="4831830" cy="2213488"/>
            </a:xfrm>
            <a:prstGeom prst="rect">
              <a:avLst/>
            </a:prstGeom>
            <a:blipFill>
              <a:blip r:embed="rId7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ï$ļíḓê">
              <a:extLst>
                <a:ext uri="{FF2B5EF4-FFF2-40B4-BE49-F238E27FC236}">
                  <a16:creationId xmlns:a16="http://schemas.microsoft.com/office/drawing/2014/main" id="{3E3B57DE-2CA2-4F87-887B-21414BB77698}"/>
                </a:ext>
              </a:extLst>
            </p:cNvPr>
            <p:cNvSpPr/>
            <p:nvPr/>
          </p:nvSpPr>
          <p:spPr>
            <a:xfrm>
              <a:off x="673100" y="4862878"/>
              <a:ext cx="4831831" cy="56780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200" dirty="0"/>
                <a:t>Copy paste fonts. Choose the only option </a:t>
              </a:r>
              <a:r>
                <a:rPr lang="en-US" altLang="zh-CN" sz="1200"/>
                <a:t>to reta</a:t>
              </a:r>
              <a:r>
                <a:rPr lang="en-US" altLang="zh-CN" sz="100"/>
                <a:t> </a:t>
              </a:r>
              <a:r>
                <a:rPr lang="en-US" altLang="zh-CN" sz="1200"/>
                <a:t>in </a:t>
              </a:r>
              <a:r>
                <a:rPr lang="en-US" altLang="zh-CN" sz="1200" dirty="0"/>
                <a:t>text.</a:t>
              </a:r>
              <a:br>
                <a:rPr lang="zh-CN" altLang="en-US" sz="1200" dirty="0"/>
              </a:br>
              <a:endParaRPr sz="1200" dirty="0"/>
            </a:p>
          </p:txBody>
        </p:sp>
        <p:sp>
          <p:nvSpPr>
            <p:cNvPr id="7" name="işḷíḓê">
              <a:extLst>
                <a:ext uri="{FF2B5EF4-FFF2-40B4-BE49-F238E27FC236}">
                  <a16:creationId xmlns:a16="http://schemas.microsoft.com/office/drawing/2014/main" id="{37F358A0-84B4-4D88-A22D-DB2071BD1230}"/>
                </a:ext>
              </a:extLst>
            </p:cNvPr>
            <p:cNvSpPr/>
            <p:nvPr/>
          </p:nvSpPr>
          <p:spPr>
            <a:xfrm>
              <a:off x="5823469" y="4862878"/>
              <a:ext cx="4831831" cy="567809"/>
            </a:xfrm>
            <a:prstGeom prst="rect">
              <a:avLst/>
            </a:prstGeom>
            <a:solidFill>
              <a:schemeClr val="bg1">
                <a:lumMod val="5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200" dirty="0"/>
                <a:t>Copy paste fonts. Choose the only option to </a:t>
              </a:r>
              <a:r>
                <a:rPr lang="en-US" altLang="zh-CN" sz="1200" dirty="0" err="1"/>
                <a:t>reta</a:t>
              </a:r>
              <a:r>
                <a:rPr lang="en-US" altLang="zh-CN" sz="100" dirty="0"/>
                <a:t> </a:t>
              </a:r>
              <a:r>
                <a:rPr lang="en-US" altLang="zh-CN" sz="1200" dirty="0"/>
                <a:t>in text.</a:t>
              </a:r>
              <a:br>
                <a:rPr lang="zh-CN" altLang="en-US" sz="1200" dirty="0"/>
              </a:br>
              <a:endParaRPr sz="1200" dirty="0"/>
            </a:p>
          </p:txBody>
        </p:sp>
        <p:sp>
          <p:nvSpPr>
            <p:cNvPr id="8" name="ïşlïḓê">
              <a:extLst>
                <a:ext uri="{FF2B5EF4-FFF2-40B4-BE49-F238E27FC236}">
                  <a16:creationId xmlns:a16="http://schemas.microsoft.com/office/drawing/2014/main" id="{FEB827C8-6B59-4153-BD99-6E6571BB51F1}"/>
                </a:ext>
              </a:extLst>
            </p:cNvPr>
            <p:cNvSpPr/>
            <p:nvPr/>
          </p:nvSpPr>
          <p:spPr>
            <a:xfrm>
              <a:off x="673100" y="2649387"/>
              <a:ext cx="1108941" cy="718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</a:rPr>
                <a:t>8</a:t>
              </a:r>
              <a:r>
                <a:rPr lang="en-US" altLang="zh-CN" sz="100">
                  <a:solidFill>
                    <a:schemeClr val="bg1"/>
                  </a:solidFill>
                </a:rPr>
                <a:t> </a:t>
              </a:r>
              <a:r>
                <a:rPr lang="en-US" altLang="zh-CN" sz="2000">
                  <a:solidFill>
                    <a:schemeClr val="bg1"/>
                  </a:solidFill>
                </a:rPr>
                <a:t>0</a:t>
              </a:r>
              <a:r>
                <a:rPr lang="en-US" altLang="zh-CN" sz="2000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9" name="iṩļïdé">
              <a:extLst>
                <a:ext uri="{FF2B5EF4-FFF2-40B4-BE49-F238E27FC236}">
                  <a16:creationId xmlns:a16="http://schemas.microsoft.com/office/drawing/2014/main" id="{A51E62AB-4DFA-4657-BD57-B7F9762CA9D9}"/>
                </a:ext>
              </a:extLst>
            </p:cNvPr>
            <p:cNvSpPr/>
            <p:nvPr/>
          </p:nvSpPr>
          <p:spPr>
            <a:xfrm>
              <a:off x="5823469" y="2649387"/>
              <a:ext cx="1108941" cy="71806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</a:rPr>
                <a:t>8</a:t>
              </a:r>
              <a:r>
                <a:rPr lang="en-US" altLang="zh-CN" sz="100">
                  <a:solidFill>
                    <a:schemeClr val="bg1"/>
                  </a:solidFill>
                </a:rPr>
                <a:t> </a:t>
              </a:r>
              <a:r>
                <a:rPr lang="en-US" altLang="zh-CN" sz="2000">
                  <a:solidFill>
                    <a:schemeClr val="bg1"/>
                  </a:solidFill>
                </a:rPr>
                <a:t>0%</a:t>
              </a:r>
            </a:p>
          </p:txBody>
        </p:sp>
      </p:grpSp>
      <p:sp>
        <p:nvSpPr>
          <p:cNvPr id="10" name="iŝ1ídè">
            <a:extLst>
              <a:ext uri="{FF2B5EF4-FFF2-40B4-BE49-F238E27FC236}">
                <a16:creationId xmlns:a16="http://schemas.microsoft.com/office/drawing/2014/main" id="{A7425A50-A801-463B-82D8-FC2F2AB0B55B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î$ļiḋè">
            <a:extLst>
              <a:ext uri="{FF2B5EF4-FFF2-40B4-BE49-F238E27FC236}">
                <a16:creationId xmlns:a16="http://schemas.microsoft.com/office/drawing/2014/main" id="{6EBA985E-003E-4A11-AD0E-F4D18468E61C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Text here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021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ḻ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ṩḷîdê">
            <a:extLst>
              <a:ext uri="{FF2B5EF4-FFF2-40B4-BE49-F238E27FC236}">
                <a16:creationId xmlns:a16="http://schemas.microsoft.com/office/drawing/2014/main" id="{A0FFC3BA-85E5-4C8F-B045-7DD0DD367AC3}"/>
              </a:ext>
            </a:extLst>
          </p:cNvPr>
          <p:cNvSpPr/>
          <p:nvPr/>
        </p:nvSpPr>
        <p:spPr>
          <a:xfrm>
            <a:off x="0" y="0"/>
            <a:ext cx="12192000" cy="4077849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ïšľiḑè">
            <a:extLst>
              <a:ext uri="{FF2B5EF4-FFF2-40B4-BE49-F238E27FC236}">
                <a16:creationId xmlns:a16="http://schemas.microsoft.com/office/drawing/2014/main" id="{6F05AE22-9B53-47A3-9786-5DC4B9E8FFCB}"/>
              </a:ext>
            </a:extLst>
          </p:cNvPr>
          <p:cNvSpPr/>
          <p:nvPr/>
        </p:nvSpPr>
        <p:spPr>
          <a:xfrm>
            <a:off x="673099" y="3136391"/>
            <a:ext cx="10845800" cy="94145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440" tIns="45720" rIns="91440" bIns="4572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/>
              <a:t>Text here</a:t>
            </a:r>
          </a:p>
        </p:txBody>
      </p:sp>
      <p:grpSp>
        <p:nvGrpSpPr>
          <p:cNvPr id="53" name="íslïde">
            <a:extLst>
              <a:ext uri="{FF2B5EF4-FFF2-40B4-BE49-F238E27FC236}">
                <a16:creationId xmlns:a16="http://schemas.microsoft.com/office/drawing/2014/main" id="{974A62CA-90DF-4FC0-A150-2B5ABBC8C6F3}"/>
              </a:ext>
            </a:extLst>
          </p:cNvPr>
          <p:cNvGrpSpPr/>
          <p:nvPr/>
        </p:nvGrpSpPr>
        <p:grpSpPr>
          <a:xfrm>
            <a:off x="673100" y="4546466"/>
            <a:ext cx="1475628" cy="1267536"/>
            <a:chOff x="673100" y="4224833"/>
            <a:chExt cx="1475628" cy="1267536"/>
          </a:xfrm>
        </p:grpSpPr>
        <p:sp>
          <p:nvSpPr>
            <p:cNvPr id="57" name="ïṣḻíḓé">
              <a:extLst>
                <a:ext uri="{FF2B5EF4-FFF2-40B4-BE49-F238E27FC236}">
                  <a16:creationId xmlns:a16="http://schemas.microsoft.com/office/drawing/2014/main" id="{43516A75-5B3C-4B0C-B858-CCAE9C6CC959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íṧḷiḓê">
              <a:extLst>
                <a:ext uri="{FF2B5EF4-FFF2-40B4-BE49-F238E27FC236}">
                  <a16:creationId xmlns:a16="http://schemas.microsoft.com/office/drawing/2014/main" id="{DFB8665E-27AD-44F9-AEBA-03D5E039E828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cxnSp>
        <p:nvCxnSpPr>
          <p:cNvPr id="11" name="ïSḻîḍé">
            <a:extLst>
              <a:ext uri="{FF2B5EF4-FFF2-40B4-BE49-F238E27FC236}">
                <a16:creationId xmlns:a16="http://schemas.microsoft.com/office/drawing/2014/main" id="{8665A49B-4514-4ACE-8F23-336721653F5D}"/>
              </a:ext>
            </a:extLst>
          </p:cNvPr>
          <p:cNvCxnSpPr/>
          <p:nvPr/>
        </p:nvCxnSpPr>
        <p:spPr>
          <a:xfrm>
            <a:off x="2347931" y="4546466"/>
            <a:ext cx="0" cy="15971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ïṥļiḍe">
            <a:extLst>
              <a:ext uri="{FF2B5EF4-FFF2-40B4-BE49-F238E27FC236}">
                <a16:creationId xmlns:a16="http://schemas.microsoft.com/office/drawing/2014/main" id="{AF355FEE-4B5D-44DB-99D7-C8F5E46E6360}"/>
              </a:ext>
            </a:extLst>
          </p:cNvPr>
          <p:cNvCxnSpPr/>
          <p:nvPr/>
        </p:nvCxnSpPr>
        <p:spPr>
          <a:xfrm>
            <a:off x="4221965" y="4546466"/>
            <a:ext cx="0" cy="15971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iṡļiḓe">
            <a:extLst>
              <a:ext uri="{FF2B5EF4-FFF2-40B4-BE49-F238E27FC236}">
                <a16:creationId xmlns:a16="http://schemas.microsoft.com/office/drawing/2014/main" id="{E186A174-1550-4421-A2F9-58D0205EAFAD}"/>
              </a:ext>
            </a:extLst>
          </p:cNvPr>
          <p:cNvCxnSpPr/>
          <p:nvPr/>
        </p:nvCxnSpPr>
        <p:spPr>
          <a:xfrm>
            <a:off x="6095999" y="4546466"/>
            <a:ext cx="0" cy="15971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isḷïḋê">
            <a:extLst>
              <a:ext uri="{FF2B5EF4-FFF2-40B4-BE49-F238E27FC236}">
                <a16:creationId xmlns:a16="http://schemas.microsoft.com/office/drawing/2014/main" id="{44FFA201-6AD2-47A3-804E-CA8A7C3A77F9}"/>
              </a:ext>
            </a:extLst>
          </p:cNvPr>
          <p:cNvCxnSpPr/>
          <p:nvPr/>
        </p:nvCxnSpPr>
        <p:spPr>
          <a:xfrm>
            <a:off x="7970033" y="4546466"/>
            <a:ext cx="0" cy="15971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i$ḷiḋè">
            <a:extLst>
              <a:ext uri="{FF2B5EF4-FFF2-40B4-BE49-F238E27FC236}">
                <a16:creationId xmlns:a16="http://schemas.microsoft.com/office/drawing/2014/main" id="{3CA14B4F-EA3C-4960-9C3C-36D90292FFB7}"/>
              </a:ext>
            </a:extLst>
          </p:cNvPr>
          <p:cNvCxnSpPr/>
          <p:nvPr/>
        </p:nvCxnSpPr>
        <p:spPr>
          <a:xfrm>
            <a:off x="9844068" y="4546466"/>
            <a:ext cx="0" cy="15971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iš1îḋé">
            <a:extLst>
              <a:ext uri="{FF2B5EF4-FFF2-40B4-BE49-F238E27FC236}">
                <a16:creationId xmlns:a16="http://schemas.microsoft.com/office/drawing/2014/main" id="{0CCA1E15-ECD7-4B44-A1CF-39F77C4B3C63}"/>
              </a:ext>
            </a:extLst>
          </p:cNvPr>
          <p:cNvGrpSpPr/>
          <p:nvPr/>
        </p:nvGrpSpPr>
        <p:grpSpPr>
          <a:xfrm>
            <a:off x="2547134" y="4546466"/>
            <a:ext cx="1475628" cy="1267536"/>
            <a:chOff x="673100" y="4224833"/>
            <a:chExt cx="1475628" cy="1267536"/>
          </a:xfrm>
        </p:grpSpPr>
        <p:sp>
          <p:nvSpPr>
            <p:cNvPr id="71" name="íšḷîďé">
              <a:extLst>
                <a:ext uri="{FF2B5EF4-FFF2-40B4-BE49-F238E27FC236}">
                  <a16:creationId xmlns:a16="http://schemas.microsoft.com/office/drawing/2014/main" id="{4E738DD5-094A-41B4-A4E6-4FC3CE15A03F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íṣlïḋè">
              <a:extLst>
                <a:ext uri="{FF2B5EF4-FFF2-40B4-BE49-F238E27FC236}">
                  <a16:creationId xmlns:a16="http://schemas.microsoft.com/office/drawing/2014/main" id="{7E43EAC2-D3C6-40B3-9B49-E07359F2DB7A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102" name="ïs1îďé">
            <a:extLst>
              <a:ext uri="{FF2B5EF4-FFF2-40B4-BE49-F238E27FC236}">
                <a16:creationId xmlns:a16="http://schemas.microsoft.com/office/drawing/2014/main" id="{938ECE3C-912E-4080-8DD0-15430468D8B6}"/>
              </a:ext>
            </a:extLst>
          </p:cNvPr>
          <p:cNvGrpSpPr/>
          <p:nvPr/>
        </p:nvGrpSpPr>
        <p:grpSpPr>
          <a:xfrm>
            <a:off x="4421168" y="4546466"/>
            <a:ext cx="1475628" cy="1267536"/>
            <a:chOff x="673100" y="4224833"/>
            <a:chExt cx="1475628" cy="1267536"/>
          </a:xfrm>
        </p:grpSpPr>
        <p:sp>
          <p:nvSpPr>
            <p:cNvPr id="106" name="iSḷiḑe">
              <a:extLst>
                <a:ext uri="{FF2B5EF4-FFF2-40B4-BE49-F238E27FC236}">
                  <a16:creationId xmlns:a16="http://schemas.microsoft.com/office/drawing/2014/main" id="{40D08547-24DC-4B16-B6CB-BBF0C687235C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ïṣlíďé">
              <a:extLst>
                <a:ext uri="{FF2B5EF4-FFF2-40B4-BE49-F238E27FC236}">
                  <a16:creationId xmlns:a16="http://schemas.microsoft.com/office/drawing/2014/main" id="{2E492F74-D30D-4DF1-94AE-578AEF37643F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109" name="iṩ1iḓê">
            <a:extLst>
              <a:ext uri="{FF2B5EF4-FFF2-40B4-BE49-F238E27FC236}">
                <a16:creationId xmlns:a16="http://schemas.microsoft.com/office/drawing/2014/main" id="{69545E39-08BA-477C-BF24-D069111EBDF2}"/>
              </a:ext>
            </a:extLst>
          </p:cNvPr>
          <p:cNvGrpSpPr/>
          <p:nvPr/>
        </p:nvGrpSpPr>
        <p:grpSpPr>
          <a:xfrm>
            <a:off x="6295203" y="4546466"/>
            <a:ext cx="1475628" cy="1267536"/>
            <a:chOff x="673100" y="4224833"/>
            <a:chExt cx="1475628" cy="1267536"/>
          </a:xfrm>
        </p:grpSpPr>
        <p:sp>
          <p:nvSpPr>
            <p:cNvPr id="113" name="íṡlíḍé">
              <a:extLst>
                <a:ext uri="{FF2B5EF4-FFF2-40B4-BE49-F238E27FC236}">
                  <a16:creationId xmlns:a16="http://schemas.microsoft.com/office/drawing/2014/main" id="{4159EEFF-CBD1-417D-85E7-C8CB5D107199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îśḻíḋe">
              <a:extLst>
                <a:ext uri="{FF2B5EF4-FFF2-40B4-BE49-F238E27FC236}">
                  <a16:creationId xmlns:a16="http://schemas.microsoft.com/office/drawing/2014/main" id="{8BAAB101-F33E-408B-A784-0F7A2AEFCF9E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116" name="iṩḻíḍe">
            <a:extLst>
              <a:ext uri="{FF2B5EF4-FFF2-40B4-BE49-F238E27FC236}">
                <a16:creationId xmlns:a16="http://schemas.microsoft.com/office/drawing/2014/main" id="{F6AEEB9A-C96A-47A1-9CE5-6F3F373D32B4}"/>
              </a:ext>
            </a:extLst>
          </p:cNvPr>
          <p:cNvGrpSpPr/>
          <p:nvPr/>
        </p:nvGrpSpPr>
        <p:grpSpPr>
          <a:xfrm>
            <a:off x="8169237" y="4546466"/>
            <a:ext cx="1475628" cy="1267536"/>
            <a:chOff x="673100" y="4224833"/>
            <a:chExt cx="1475628" cy="1267536"/>
          </a:xfrm>
        </p:grpSpPr>
        <p:sp>
          <p:nvSpPr>
            <p:cNvPr id="120" name="ïśľîďè">
              <a:extLst>
                <a:ext uri="{FF2B5EF4-FFF2-40B4-BE49-F238E27FC236}">
                  <a16:creationId xmlns:a16="http://schemas.microsoft.com/office/drawing/2014/main" id="{307678EC-6102-4397-8531-EC915E4CB2B9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íşļîḑê">
              <a:extLst>
                <a:ext uri="{FF2B5EF4-FFF2-40B4-BE49-F238E27FC236}">
                  <a16:creationId xmlns:a16="http://schemas.microsoft.com/office/drawing/2014/main" id="{9BC270BD-0763-4F30-A47B-8E7DA2ED0E74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123" name="íṧľiḍé">
            <a:extLst>
              <a:ext uri="{FF2B5EF4-FFF2-40B4-BE49-F238E27FC236}">
                <a16:creationId xmlns:a16="http://schemas.microsoft.com/office/drawing/2014/main" id="{B5DC90C2-256B-41DC-A358-5E4665E1F7B7}"/>
              </a:ext>
            </a:extLst>
          </p:cNvPr>
          <p:cNvGrpSpPr/>
          <p:nvPr/>
        </p:nvGrpSpPr>
        <p:grpSpPr>
          <a:xfrm>
            <a:off x="10043271" y="4546466"/>
            <a:ext cx="1475628" cy="1267536"/>
            <a:chOff x="673100" y="4224833"/>
            <a:chExt cx="1475628" cy="1267536"/>
          </a:xfrm>
        </p:grpSpPr>
        <p:sp>
          <p:nvSpPr>
            <p:cNvPr id="127" name="íṧļiḍè">
              <a:extLst>
                <a:ext uri="{FF2B5EF4-FFF2-40B4-BE49-F238E27FC236}">
                  <a16:creationId xmlns:a16="http://schemas.microsoft.com/office/drawing/2014/main" id="{C1D965F5-F967-43D7-AAC6-B098B8A6CF19}"/>
                </a:ext>
              </a:extLst>
            </p:cNvPr>
            <p:cNvSpPr/>
            <p:nvPr/>
          </p:nvSpPr>
          <p:spPr>
            <a:xfrm>
              <a:off x="673101" y="4224833"/>
              <a:ext cx="1475627" cy="41018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Text here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iṥľidé">
              <a:extLst>
                <a:ext uri="{FF2B5EF4-FFF2-40B4-BE49-F238E27FC236}">
                  <a16:creationId xmlns:a16="http://schemas.microsoft.com/office/drawing/2014/main" id="{9C0FF005-F11A-4EEE-9865-D13750BB5860}"/>
                </a:ext>
              </a:extLst>
            </p:cNvPr>
            <p:cNvSpPr txBox="1"/>
            <p:nvPr/>
          </p:nvSpPr>
          <p:spPr>
            <a:xfrm>
              <a:off x="673100" y="4635022"/>
              <a:ext cx="1475628" cy="857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here.</a:t>
              </a:r>
              <a:endParaRPr lang="en-US" altLang="zh-CN" sz="10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</p:grpSp>
      <p:grpSp>
        <p:nvGrpSpPr>
          <p:cNvPr id="51" name="îŝḻïḍé">
            <a:extLst>
              <a:ext uri="{FF2B5EF4-FFF2-40B4-BE49-F238E27FC236}">
                <a16:creationId xmlns:a16="http://schemas.microsoft.com/office/drawing/2014/main" id="{01B4A488-8DF1-4693-99BD-0607105AE88D}"/>
              </a:ext>
            </a:extLst>
          </p:cNvPr>
          <p:cNvGrpSpPr/>
          <p:nvPr/>
        </p:nvGrpSpPr>
        <p:grpSpPr>
          <a:xfrm>
            <a:off x="1205814" y="3868542"/>
            <a:ext cx="410200" cy="410198"/>
            <a:chOff x="6470043" y="1482403"/>
            <a:chExt cx="410200" cy="410198"/>
          </a:xfrm>
        </p:grpSpPr>
        <p:sp>
          <p:nvSpPr>
            <p:cNvPr id="59" name="íṣļïďé">
              <a:extLst>
                <a:ext uri="{FF2B5EF4-FFF2-40B4-BE49-F238E27FC236}">
                  <a16:creationId xmlns:a16="http://schemas.microsoft.com/office/drawing/2014/main" id="{0569E9C5-6AD1-407A-BFAE-472B9E0FEDB8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ïşļiďè">
              <a:extLst>
                <a:ext uri="{FF2B5EF4-FFF2-40B4-BE49-F238E27FC236}">
                  <a16:creationId xmlns:a16="http://schemas.microsoft.com/office/drawing/2014/main" id="{6FC52DF7-5115-416E-BF97-9F9E41697D75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ïş1íďé">
            <a:extLst>
              <a:ext uri="{FF2B5EF4-FFF2-40B4-BE49-F238E27FC236}">
                <a16:creationId xmlns:a16="http://schemas.microsoft.com/office/drawing/2014/main" id="{2489FED7-A6E0-4134-853C-DD030AA4C53A}"/>
              </a:ext>
            </a:extLst>
          </p:cNvPr>
          <p:cNvGrpSpPr/>
          <p:nvPr/>
        </p:nvGrpSpPr>
        <p:grpSpPr>
          <a:xfrm>
            <a:off x="3079848" y="3868542"/>
            <a:ext cx="410200" cy="410198"/>
            <a:chOff x="6470043" y="1482403"/>
            <a:chExt cx="410200" cy="410198"/>
          </a:xfrm>
        </p:grpSpPr>
        <p:sp>
          <p:nvSpPr>
            <p:cNvPr id="62" name="îṥḷiḍè">
              <a:extLst>
                <a:ext uri="{FF2B5EF4-FFF2-40B4-BE49-F238E27FC236}">
                  <a16:creationId xmlns:a16="http://schemas.microsoft.com/office/drawing/2014/main" id="{8D1A626D-007D-4583-BE2B-6EAFD3F94B95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ï$ḷidê">
              <a:extLst>
                <a:ext uri="{FF2B5EF4-FFF2-40B4-BE49-F238E27FC236}">
                  <a16:creationId xmlns:a16="http://schemas.microsoft.com/office/drawing/2014/main" id="{8BB37B3A-C3B8-4476-BF3A-EACBFA3F530B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ïṡľïḓê">
            <a:extLst>
              <a:ext uri="{FF2B5EF4-FFF2-40B4-BE49-F238E27FC236}">
                <a16:creationId xmlns:a16="http://schemas.microsoft.com/office/drawing/2014/main" id="{72F2CDDB-CE28-4649-BB69-BE0533B87D75}"/>
              </a:ext>
            </a:extLst>
          </p:cNvPr>
          <p:cNvGrpSpPr/>
          <p:nvPr/>
        </p:nvGrpSpPr>
        <p:grpSpPr>
          <a:xfrm>
            <a:off x="4953882" y="3868542"/>
            <a:ext cx="410200" cy="410198"/>
            <a:chOff x="6470043" y="1482403"/>
            <a:chExt cx="410200" cy="410198"/>
          </a:xfrm>
        </p:grpSpPr>
        <p:sp>
          <p:nvSpPr>
            <p:cNvPr id="65" name="iṩḻiḋé">
              <a:extLst>
                <a:ext uri="{FF2B5EF4-FFF2-40B4-BE49-F238E27FC236}">
                  <a16:creationId xmlns:a16="http://schemas.microsoft.com/office/drawing/2014/main" id="{F55D23A4-DECC-4544-93E7-7C9D7E0349BC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î$ļïḍe">
              <a:extLst>
                <a:ext uri="{FF2B5EF4-FFF2-40B4-BE49-F238E27FC236}">
                  <a16:creationId xmlns:a16="http://schemas.microsoft.com/office/drawing/2014/main" id="{B6797F5F-F5DC-459D-A01F-1E167F321B57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îṡḷíḋê">
            <a:extLst>
              <a:ext uri="{FF2B5EF4-FFF2-40B4-BE49-F238E27FC236}">
                <a16:creationId xmlns:a16="http://schemas.microsoft.com/office/drawing/2014/main" id="{6A9E3E00-663F-479F-B447-1A4280B4D927}"/>
              </a:ext>
            </a:extLst>
          </p:cNvPr>
          <p:cNvGrpSpPr/>
          <p:nvPr/>
        </p:nvGrpSpPr>
        <p:grpSpPr>
          <a:xfrm>
            <a:off x="6827917" y="3868542"/>
            <a:ext cx="410200" cy="410198"/>
            <a:chOff x="6470043" y="1482403"/>
            <a:chExt cx="410200" cy="410198"/>
          </a:xfrm>
        </p:grpSpPr>
        <p:sp>
          <p:nvSpPr>
            <p:cNvPr id="75" name="ïṩlidê">
              <a:extLst>
                <a:ext uri="{FF2B5EF4-FFF2-40B4-BE49-F238E27FC236}">
                  <a16:creationId xmlns:a16="http://schemas.microsoft.com/office/drawing/2014/main" id="{BA5F6513-D841-4744-92C3-232BA3935DE9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îṧḻîḋé">
              <a:extLst>
                <a:ext uri="{FF2B5EF4-FFF2-40B4-BE49-F238E27FC236}">
                  <a16:creationId xmlns:a16="http://schemas.microsoft.com/office/drawing/2014/main" id="{D34735BE-7CEE-4207-B8CF-160DBD8C9321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ïşliḋè">
            <a:extLst>
              <a:ext uri="{FF2B5EF4-FFF2-40B4-BE49-F238E27FC236}">
                <a16:creationId xmlns:a16="http://schemas.microsoft.com/office/drawing/2014/main" id="{A44D3FC6-67F3-49C0-BF1F-9E02242AD493}"/>
              </a:ext>
            </a:extLst>
          </p:cNvPr>
          <p:cNvGrpSpPr/>
          <p:nvPr/>
        </p:nvGrpSpPr>
        <p:grpSpPr>
          <a:xfrm>
            <a:off x="8701951" y="3868542"/>
            <a:ext cx="410200" cy="410198"/>
            <a:chOff x="6470043" y="1482403"/>
            <a:chExt cx="410200" cy="410198"/>
          </a:xfrm>
        </p:grpSpPr>
        <p:sp>
          <p:nvSpPr>
            <p:cNvPr id="84" name="ïṣliḍe">
              <a:extLst>
                <a:ext uri="{FF2B5EF4-FFF2-40B4-BE49-F238E27FC236}">
                  <a16:creationId xmlns:a16="http://schemas.microsoft.com/office/drawing/2014/main" id="{01CA3C5D-DCD3-4C21-8913-B253DA91AA89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îSḻîḑé">
              <a:extLst>
                <a:ext uri="{FF2B5EF4-FFF2-40B4-BE49-F238E27FC236}">
                  <a16:creationId xmlns:a16="http://schemas.microsoft.com/office/drawing/2014/main" id="{007404FA-6B2E-4940-B3AD-8C16E4C92B6A}"/>
                </a:ext>
              </a:extLst>
            </p:cNvPr>
            <p:cNvSpPr/>
            <p:nvPr/>
          </p:nvSpPr>
          <p:spPr>
            <a:xfrm>
              <a:off x="6590997" y="1593917"/>
              <a:ext cx="168292" cy="178001"/>
            </a:xfrm>
            <a:custGeom>
              <a:avLst/>
              <a:gdLst>
                <a:gd name="connsiteX0" fmla="*/ 372211 w 495300"/>
                <a:gd name="connsiteY0" fmla="*/ 621 h 523875"/>
                <a:gd name="connsiteX1" fmla="*/ 372211 w 495300"/>
                <a:gd name="connsiteY1" fmla="*/ 19671 h 523875"/>
                <a:gd name="connsiteX2" fmla="*/ 334111 w 495300"/>
                <a:gd name="connsiteY2" fmla="*/ 19671 h 523875"/>
                <a:gd name="connsiteX3" fmla="*/ 334111 w 495300"/>
                <a:gd name="connsiteY3" fmla="*/ 143877 h 523875"/>
                <a:gd name="connsiteX4" fmla="*/ 496036 w 495300"/>
                <a:gd name="connsiteY4" fmla="*/ 486587 h 523875"/>
                <a:gd name="connsiteX5" fmla="*/ 481749 w 495300"/>
                <a:gd name="connsiteY5" fmla="*/ 524496 h 523875"/>
                <a:gd name="connsiteX6" fmla="*/ 15024 w 495300"/>
                <a:gd name="connsiteY6" fmla="*/ 524496 h 523875"/>
                <a:gd name="connsiteX7" fmla="*/ 736 w 495300"/>
                <a:gd name="connsiteY7" fmla="*/ 486587 h 523875"/>
                <a:gd name="connsiteX8" fmla="*/ 162661 w 495300"/>
                <a:gd name="connsiteY8" fmla="*/ 143877 h 523875"/>
                <a:gd name="connsiteX9" fmla="*/ 162661 w 495300"/>
                <a:gd name="connsiteY9" fmla="*/ 19671 h 523875"/>
                <a:gd name="connsiteX10" fmla="*/ 124561 w 495300"/>
                <a:gd name="connsiteY10" fmla="*/ 19671 h 523875"/>
                <a:gd name="connsiteX11" fmla="*/ 124561 w 495300"/>
                <a:gd name="connsiteY11" fmla="*/ 621 h 523875"/>
                <a:gd name="connsiteX12" fmla="*/ 372211 w 495300"/>
                <a:gd name="connsiteY12" fmla="*/ 621 h 523875"/>
                <a:gd name="connsiteX13" fmla="*/ 259435 w 495300"/>
                <a:gd name="connsiteY13" fmla="*/ 404767 h 523875"/>
                <a:gd name="connsiteX14" fmla="*/ 256577 w 495300"/>
                <a:gd name="connsiteY14" fmla="*/ 406576 h 523875"/>
                <a:gd name="connsiteX15" fmla="*/ 251053 w 495300"/>
                <a:gd name="connsiteY15" fmla="*/ 410291 h 523875"/>
                <a:gd name="connsiteX16" fmla="*/ 59220 w 495300"/>
                <a:gd name="connsiteY16" fmla="*/ 416864 h 523875"/>
                <a:gd name="connsiteX17" fmla="*/ 55409 w 495300"/>
                <a:gd name="connsiteY17" fmla="*/ 415339 h 523875"/>
                <a:gd name="connsiteX18" fmla="*/ 21310 w 495300"/>
                <a:gd name="connsiteY18" fmla="*/ 487444 h 523875"/>
                <a:gd name="connsiteX19" fmla="*/ 28073 w 495300"/>
                <a:gd name="connsiteY19" fmla="*/ 505446 h 523875"/>
                <a:gd name="connsiteX20" fmla="*/ 468414 w 495300"/>
                <a:gd name="connsiteY20" fmla="*/ 505446 h 523875"/>
                <a:gd name="connsiteX21" fmla="*/ 475176 w 495300"/>
                <a:gd name="connsiteY21" fmla="*/ 487444 h 523875"/>
                <a:gd name="connsiteX22" fmla="*/ 428313 w 495300"/>
                <a:gd name="connsiteY22" fmla="*/ 388289 h 523875"/>
                <a:gd name="connsiteX23" fmla="*/ 259435 w 495300"/>
                <a:gd name="connsiteY23" fmla="*/ 404767 h 523875"/>
                <a:gd name="connsiteX24" fmla="*/ 310299 w 495300"/>
                <a:gd name="connsiteY24" fmla="*/ 257796 h 523875"/>
                <a:gd name="connsiteX25" fmla="*/ 276961 w 495300"/>
                <a:gd name="connsiteY25" fmla="*/ 291134 h 523875"/>
                <a:gd name="connsiteX26" fmla="*/ 310299 w 495300"/>
                <a:gd name="connsiteY26" fmla="*/ 324471 h 523875"/>
                <a:gd name="connsiteX27" fmla="*/ 343636 w 495300"/>
                <a:gd name="connsiteY27" fmla="*/ 291134 h 523875"/>
                <a:gd name="connsiteX28" fmla="*/ 310299 w 495300"/>
                <a:gd name="connsiteY28" fmla="*/ 25779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5300" h="523875">
                  <a:moveTo>
                    <a:pt x="372211" y="621"/>
                  </a:moveTo>
                  <a:lnTo>
                    <a:pt x="372211" y="19671"/>
                  </a:lnTo>
                  <a:lnTo>
                    <a:pt x="334111" y="19671"/>
                  </a:lnTo>
                  <a:lnTo>
                    <a:pt x="334111" y="143877"/>
                  </a:lnTo>
                  <a:lnTo>
                    <a:pt x="496036" y="486587"/>
                  </a:lnTo>
                  <a:lnTo>
                    <a:pt x="481749" y="524496"/>
                  </a:lnTo>
                  <a:lnTo>
                    <a:pt x="15024" y="524496"/>
                  </a:lnTo>
                  <a:lnTo>
                    <a:pt x="736" y="486587"/>
                  </a:lnTo>
                  <a:lnTo>
                    <a:pt x="162661" y="143877"/>
                  </a:lnTo>
                  <a:lnTo>
                    <a:pt x="162661" y="19671"/>
                  </a:lnTo>
                  <a:lnTo>
                    <a:pt x="124561" y="19671"/>
                  </a:lnTo>
                  <a:lnTo>
                    <a:pt x="124561" y="621"/>
                  </a:lnTo>
                  <a:lnTo>
                    <a:pt x="372211" y="621"/>
                  </a:lnTo>
                  <a:close/>
                  <a:moveTo>
                    <a:pt x="259435" y="404767"/>
                  </a:moveTo>
                  <a:lnTo>
                    <a:pt x="256577" y="406576"/>
                  </a:lnTo>
                  <a:lnTo>
                    <a:pt x="251053" y="410291"/>
                  </a:lnTo>
                  <a:cubicBezTo>
                    <a:pt x="203809" y="441628"/>
                    <a:pt x="124275" y="442581"/>
                    <a:pt x="59220" y="416864"/>
                  </a:cubicBezTo>
                  <a:lnTo>
                    <a:pt x="55409" y="415339"/>
                  </a:lnTo>
                  <a:lnTo>
                    <a:pt x="21310" y="487444"/>
                  </a:lnTo>
                  <a:lnTo>
                    <a:pt x="28073" y="505446"/>
                  </a:lnTo>
                  <a:lnTo>
                    <a:pt x="468414" y="505446"/>
                  </a:lnTo>
                  <a:lnTo>
                    <a:pt x="475176" y="487444"/>
                  </a:lnTo>
                  <a:lnTo>
                    <a:pt x="428313" y="388289"/>
                  </a:lnTo>
                  <a:cubicBezTo>
                    <a:pt x="370211" y="373810"/>
                    <a:pt x="300774" y="379335"/>
                    <a:pt x="259435" y="404767"/>
                  </a:cubicBezTo>
                  <a:close/>
                  <a:moveTo>
                    <a:pt x="310299" y="257796"/>
                  </a:moveTo>
                  <a:cubicBezTo>
                    <a:pt x="291915" y="257796"/>
                    <a:pt x="276961" y="272750"/>
                    <a:pt x="276961" y="291134"/>
                  </a:cubicBezTo>
                  <a:cubicBezTo>
                    <a:pt x="276961" y="309517"/>
                    <a:pt x="291915" y="324471"/>
                    <a:pt x="310299" y="324471"/>
                  </a:cubicBezTo>
                  <a:cubicBezTo>
                    <a:pt x="328682" y="324471"/>
                    <a:pt x="343636" y="309517"/>
                    <a:pt x="343636" y="291134"/>
                  </a:cubicBezTo>
                  <a:cubicBezTo>
                    <a:pt x="343636" y="272750"/>
                    <a:pt x="328682" y="257796"/>
                    <a:pt x="310299" y="2577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iṥ1îdè">
            <a:extLst>
              <a:ext uri="{FF2B5EF4-FFF2-40B4-BE49-F238E27FC236}">
                <a16:creationId xmlns:a16="http://schemas.microsoft.com/office/drawing/2014/main" id="{D1294C36-8DD6-4820-BFA5-54EEBE067A8F}"/>
              </a:ext>
            </a:extLst>
          </p:cNvPr>
          <p:cNvGrpSpPr/>
          <p:nvPr/>
        </p:nvGrpSpPr>
        <p:grpSpPr>
          <a:xfrm>
            <a:off x="10575985" y="3868542"/>
            <a:ext cx="410200" cy="410198"/>
            <a:chOff x="6470043" y="1482403"/>
            <a:chExt cx="410200" cy="410198"/>
          </a:xfrm>
        </p:grpSpPr>
        <p:sp>
          <p:nvSpPr>
            <p:cNvPr id="87" name="îšľiḍé">
              <a:extLst>
                <a:ext uri="{FF2B5EF4-FFF2-40B4-BE49-F238E27FC236}">
                  <a16:creationId xmlns:a16="http://schemas.microsoft.com/office/drawing/2014/main" id="{D5BA6D38-D4B2-4D6C-A4C4-5735A163A4CD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îş1ïďè">
              <a:extLst>
                <a:ext uri="{FF2B5EF4-FFF2-40B4-BE49-F238E27FC236}">
                  <a16:creationId xmlns:a16="http://schemas.microsoft.com/office/drawing/2014/main" id="{6D4E13A6-AD76-4335-B513-A579E6C944AD}"/>
                </a:ext>
              </a:extLst>
            </p:cNvPr>
            <p:cNvSpPr/>
            <p:nvPr/>
          </p:nvSpPr>
          <p:spPr>
            <a:xfrm>
              <a:off x="6590997" y="1593917"/>
              <a:ext cx="168292" cy="178001"/>
            </a:xfrm>
            <a:custGeom>
              <a:avLst/>
              <a:gdLst>
                <a:gd name="connsiteX0" fmla="*/ 400530 w 495300"/>
                <a:gd name="connsiteY0" fmla="*/ 621 h 523875"/>
                <a:gd name="connsiteX1" fmla="*/ 400530 w 495300"/>
                <a:gd name="connsiteY1" fmla="*/ 162546 h 523875"/>
                <a:gd name="connsiteX2" fmla="*/ 257655 w 495300"/>
                <a:gd name="connsiteY2" fmla="*/ 162546 h 523875"/>
                <a:gd name="connsiteX3" fmla="*/ 257655 w 495300"/>
                <a:gd name="connsiteY3" fmla="*/ 286371 h 523875"/>
                <a:gd name="connsiteX4" fmla="*/ 457680 w 495300"/>
                <a:gd name="connsiteY4" fmla="*/ 286371 h 523875"/>
                <a:gd name="connsiteX5" fmla="*/ 457680 w 495300"/>
                <a:gd name="connsiteY5" fmla="*/ 429246 h 523875"/>
                <a:gd name="connsiteX6" fmla="*/ 495780 w 495300"/>
                <a:gd name="connsiteY6" fmla="*/ 429246 h 523875"/>
                <a:gd name="connsiteX7" fmla="*/ 495780 w 495300"/>
                <a:gd name="connsiteY7" fmla="*/ 524496 h 523875"/>
                <a:gd name="connsiteX8" fmla="*/ 400530 w 495300"/>
                <a:gd name="connsiteY8" fmla="*/ 524496 h 523875"/>
                <a:gd name="connsiteX9" fmla="*/ 400530 w 495300"/>
                <a:gd name="connsiteY9" fmla="*/ 429246 h 523875"/>
                <a:gd name="connsiteX10" fmla="*/ 438630 w 495300"/>
                <a:gd name="connsiteY10" fmla="*/ 429246 h 523875"/>
                <a:gd name="connsiteX11" fmla="*/ 438630 w 495300"/>
                <a:gd name="connsiteY11" fmla="*/ 305421 h 523875"/>
                <a:gd name="connsiteX12" fmla="*/ 257655 w 495300"/>
                <a:gd name="connsiteY12" fmla="*/ 305421 h 523875"/>
                <a:gd name="connsiteX13" fmla="*/ 257655 w 495300"/>
                <a:gd name="connsiteY13" fmla="*/ 429246 h 523875"/>
                <a:gd name="connsiteX14" fmla="*/ 295755 w 495300"/>
                <a:gd name="connsiteY14" fmla="*/ 429246 h 523875"/>
                <a:gd name="connsiteX15" fmla="*/ 295755 w 495300"/>
                <a:gd name="connsiteY15" fmla="*/ 524496 h 523875"/>
                <a:gd name="connsiteX16" fmla="*/ 200505 w 495300"/>
                <a:gd name="connsiteY16" fmla="*/ 524496 h 523875"/>
                <a:gd name="connsiteX17" fmla="*/ 200505 w 495300"/>
                <a:gd name="connsiteY17" fmla="*/ 429246 h 523875"/>
                <a:gd name="connsiteX18" fmla="*/ 238605 w 495300"/>
                <a:gd name="connsiteY18" fmla="*/ 429246 h 523875"/>
                <a:gd name="connsiteX19" fmla="*/ 238605 w 495300"/>
                <a:gd name="connsiteY19" fmla="*/ 305421 h 523875"/>
                <a:gd name="connsiteX20" fmla="*/ 57630 w 495300"/>
                <a:gd name="connsiteY20" fmla="*/ 305421 h 523875"/>
                <a:gd name="connsiteX21" fmla="*/ 57630 w 495300"/>
                <a:gd name="connsiteY21" fmla="*/ 429246 h 523875"/>
                <a:gd name="connsiteX22" fmla="*/ 95730 w 495300"/>
                <a:gd name="connsiteY22" fmla="*/ 429246 h 523875"/>
                <a:gd name="connsiteX23" fmla="*/ 95730 w 495300"/>
                <a:gd name="connsiteY23" fmla="*/ 524496 h 523875"/>
                <a:gd name="connsiteX24" fmla="*/ 480 w 495300"/>
                <a:gd name="connsiteY24" fmla="*/ 524496 h 523875"/>
                <a:gd name="connsiteX25" fmla="*/ 480 w 495300"/>
                <a:gd name="connsiteY25" fmla="*/ 429246 h 523875"/>
                <a:gd name="connsiteX26" fmla="*/ 38580 w 495300"/>
                <a:gd name="connsiteY26" fmla="*/ 429246 h 523875"/>
                <a:gd name="connsiteX27" fmla="*/ 38580 w 495300"/>
                <a:gd name="connsiteY27" fmla="*/ 286371 h 523875"/>
                <a:gd name="connsiteX28" fmla="*/ 238605 w 495300"/>
                <a:gd name="connsiteY28" fmla="*/ 286371 h 523875"/>
                <a:gd name="connsiteX29" fmla="*/ 238605 w 495300"/>
                <a:gd name="connsiteY29" fmla="*/ 162546 h 523875"/>
                <a:gd name="connsiteX30" fmla="*/ 95730 w 495300"/>
                <a:gd name="connsiteY30" fmla="*/ 162546 h 523875"/>
                <a:gd name="connsiteX31" fmla="*/ 95730 w 495300"/>
                <a:gd name="connsiteY31" fmla="*/ 621 h 523875"/>
                <a:gd name="connsiteX32" fmla="*/ 400530 w 495300"/>
                <a:gd name="connsiteY32" fmla="*/ 621 h 523875"/>
                <a:gd name="connsiteX33" fmla="*/ 148118 w 495300"/>
                <a:gd name="connsiteY33" fmla="*/ 95871 h 523875"/>
                <a:gd name="connsiteX34" fmla="*/ 133830 w 495300"/>
                <a:gd name="connsiteY34" fmla="*/ 110159 h 523875"/>
                <a:gd name="connsiteX35" fmla="*/ 148118 w 495300"/>
                <a:gd name="connsiteY35" fmla="*/ 124446 h 523875"/>
                <a:gd name="connsiteX36" fmla="*/ 162405 w 495300"/>
                <a:gd name="connsiteY36" fmla="*/ 110159 h 523875"/>
                <a:gd name="connsiteX37" fmla="*/ 148118 w 495300"/>
                <a:gd name="connsiteY37" fmla="*/ 9587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95300" h="523875">
                  <a:moveTo>
                    <a:pt x="400530" y="621"/>
                  </a:moveTo>
                  <a:lnTo>
                    <a:pt x="400530" y="162546"/>
                  </a:lnTo>
                  <a:lnTo>
                    <a:pt x="257655" y="162546"/>
                  </a:lnTo>
                  <a:lnTo>
                    <a:pt x="257655" y="286371"/>
                  </a:lnTo>
                  <a:lnTo>
                    <a:pt x="457680" y="286371"/>
                  </a:lnTo>
                  <a:lnTo>
                    <a:pt x="457680" y="429246"/>
                  </a:lnTo>
                  <a:lnTo>
                    <a:pt x="495780" y="429246"/>
                  </a:lnTo>
                  <a:lnTo>
                    <a:pt x="495780" y="524496"/>
                  </a:lnTo>
                  <a:lnTo>
                    <a:pt x="400530" y="524496"/>
                  </a:lnTo>
                  <a:lnTo>
                    <a:pt x="400530" y="429246"/>
                  </a:lnTo>
                  <a:lnTo>
                    <a:pt x="438630" y="429246"/>
                  </a:lnTo>
                  <a:lnTo>
                    <a:pt x="438630" y="305421"/>
                  </a:lnTo>
                  <a:lnTo>
                    <a:pt x="257655" y="305421"/>
                  </a:lnTo>
                  <a:lnTo>
                    <a:pt x="257655" y="429246"/>
                  </a:lnTo>
                  <a:lnTo>
                    <a:pt x="295755" y="429246"/>
                  </a:lnTo>
                  <a:lnTo>
                    <a:pt x="295755" y="524496"/>
                  </a:lnTo>
                  <a:lnTo>
                    <a:pt x="200505" y="524496"/>
                  </a:lnTo>
                  <a:lnTo>
                    <a:pt x="200505" y="429246"/>
                  </a:lnTo>
                  <a:lnTo>
                    <a:pt x="238605" y="429246"/>
                  </a:lnTo>
                  <a:lnTo>
                    <a:pt x="238605" y="305421"/>
                  </a:lnTo>
                  <a:lnTo>
                    <a:pt x="57630" y="305421"/>
                  </a:lnTo>
                  <a:lnTo>
                    <a:pt x="57630" y="429246"/>
                  </a:lnTo>
                  <a:lnTo>
                    <a:pt x="95730" y="429246"/>
                  </a:lnTo>
                  <a:lnTo>
                    <a:pt x="95730" y="524496"/>
                  </a:lnTo>
                  <a:lnTo>
                    <a:pt x="480" y="524496"/>
                  </a:lnTo>
                  <a:lnTo>
                    <a:pt x="480" y="429246"/>
                  </a:lnTo>
                  <a:lnTo>
                    <a:pt x="38580" y="429246"/>
                  </a:lnTo>
                  <a:lnTo>
                    <a:pt x="38580" y="286371"/>
                  </a:lnTo>
                  <a:lnTo>
                    <a:pt x="238605" y="286371"/>
                  </a:lnTo>
                  <a:lnTo>
                    <a:pt x="238605" y="162546"/>
                  </a:lnTo>
                  <a:lnTo>
                    <a:pt x="95730" y="162546"/>
                  </a:lnTo>
                  <a:lnTo>
                    <a:pt x="95730" y="621"/>
                  </a:lnTo>
                  <a:lnTo>
                    <a:pt x="400530" y="621"/>
                  </a:lnTo>
                  <a:close/>
                  <a:moveTo>
                    <a:pt x="148118" y="95871"/>
                  </a:moveTo>
                  <a:cubicBezTo>
                    <a:pt x="140212" y="95871"/>
                    <a:pt x="133830" y="102253"/>
                    <a:pt x="133830" y="110159"/>
                  </a:cubicBezTo>
                  <a:cubicBezTo>
                    <a:pt x="133830" y="118064"/>
                    <a:pt x="140212" y="124446"/>
                    <a:pt x="148118" y="124446"/>
                  </a:cubicBezTo>
                  <a:cubicBezTo>
                    <a:pt x="156023" y="124446"/>
                    <a:pt x="162405" y="118064"/>
                    <a:pt x="162405" y="110159"/>
                  </a:cubicBezTo>
                  <a:cubicBezTo>
                    <a:pt x="162405" y="102253"/>
                    <a:pt x="156023" y="95871"/>
                    <a:pt x="148118" y="958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49295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li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ṥ1ïḑ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78A52AD-33EF-46AF-B903-FD9AF048B4F9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73959" y="1343781"/>
            <a:ext cx="9444081" cy="4170437"/>
            <a:chOff x="1135019" y="1579856"/>
            <a:chExt cx="10341981" cy="4566943"/>
          </a:xfrm>
        </p:grpSpPr>
        <p:sp>
          <p:nvSpPr>
            <p:cNvPr id="3" name="ïSliḑé">
              <a:extLst>
                <a:ext uri="{FF2B5EF4-FFF2-40B4-BE49-F238E27FC236}">
                  <a16:creationId xmlns:a16="http://schemas.microsoft.com/office/drawing/2014/main" id="{A16BD0F2-30F5-4167-853D-944D302ECA62}"/>
                </a:ext>
              </a:extLst>
            </p:cNvPr>
            <p:cNvSpPr/>
            <p:nvPr/>
          </p:nvSpPr>
          <p:spPr>
            <a:xfrm rot="10800000" flipV="1">
              <a:off x="1135019" y="2411911"/>
              <a:ext cx="3801816" cy="2949991"/>
            </a:xfrm>
            <a:prstGeom prst="triangl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îśḻïḑè">
              <a:extLst>
                <a:ext uri="{FF2B5EF4-FFF2-40B4-BE49-F238E27FC236}">
                  <a16:creationId xmlns:a16="http://schemas.microsoft.com/office/drawing/2014/main" id="{94FBD76C-BF65-40C2-884A-27AA11181E5D}"/>
                </a:ext>
              </a:extLst>
            </p:cNvPr>
            <p:cNvSpPr/>
            <p:nvPr/>
          </p:nvSpPr>
          <p:spPr>
            <a:xfrm rot="10800000" flipV="1">
              <a:off x="4773302" y="4221727"/>
              <a:ext cx="1469403" cy="114017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lîḑè">
              <a:extLst>
                <a:ext uri="{FF2B5EF4-FFF2-40B4-BE49-F238E27FC236}">
                  <a16:creationId xmlns:a16="http://schemas.microsoft.com/office/drawing/2014/main" id="{98792C9B-C5F5-4013-AC20-22427827138E}"/>
                </a:ext>
              </a:extLst>
            </p:cNvPr>
            <p:cNvSpPr/>
            <p:nvPr/>
          </p:nvSpPr>
          <p:spPr>
            <a:xfrm rot="10800000" flipV="1">
              <a:off x="6079172" y="2973088"/>
              <a:ext cx="3078602" cy="238881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ŝ1íḓe">
              <a:extLst>
                <a:ext uri="{FF2B5EF4-FFF2-40B4-BE49-F238E27FC236}">
                  <a16:creationId xmlns:a16="http://schemas.microsoft.com/office/drawing/2014/main" id="{5378484C-0D2C-4E30-9507-3C4557EF9FF5}"/>
                </a:ext>
              </a:extLst>
            </p:cNvPr>
            <p:cNvSpPr/>
            <p:nvPr/>
          </p:nvSpPr>
          <p:spPr>
            <a:xfrm rot="10800000" flipV="1">
              <a:off x="8990246" y="3909006"/>
              <a:ext cx="1872424" cy="145289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" name="íš1ídè">
              <a:extLst>
                <a:ext uri="{FF2B5EF4-FFF2-40B4-BE49-F238E27FC236}">
                  <a16:creationId xmlns:a16="http://schemas.microsoft.com/office/drawing/2014/main" id="{7123FAD4-EFD8-4DCA-9F97-28238AACE314}"/>
                </a:ext>
              </a:extLst>
            </p:cNvPr>
            <p:cNvCxnSpPr/>
            <p:nvPr/>
          </p:nvCxnSpPr>
          <p:spPr>
            <a:xfrm>
              <a:off x="3034740" y="3079883"/>
              <a:ext cx="0" cy="2282018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iṣlídè">
              <a:extLst>
                <a:ext uri="{FF2B5EF4-FFF2-40B4-BE49-F238E27FC236}">
                  <a16:creationId xmlns:a16="http://schemas.microsoft.com/office/drawing/2014/main" id="{D219AE14-D06F-44E4-BE1D-3FDBDC592468}"/>
                </a:ext>
              </a:extLst>
            </p:cNvPr>
            <p:cNvCxnSpPr/>
            <p:nvPr/>
          </p:nvCxnSpPr>
          <p:spPr>
            <a:xfrm>
              <a:off x="5501356" y="4793790"/>
              <a:ext cx="0" cy="568112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é">
              <a:extLst>
                <a:ext uri="{FF2B5EF4-FFF2-40B4-BE49-F238E27FC236}">
                  <a16:creationId xmlns:a16="http://schemas.microsoft.com/office/drawing/2014/main" id="{719C8682-5D1F-4200-A387-DC8B3BCE148F}"/>
                </a:ext>
              </a:extLst>
            </p:cNvPr>
            <p:cNvCxnSpPr/>
            <p:nvPr/>
          </p:nvCxnSpPr>
          <p:spPr>
            <a:xfrm>
              <a:off x="7607132" y="3404353"/>
              <a:ext cx="0" cy="1957549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íSḷïḋê">
              <a:extLst>
                <a:ext uri="{FF2B5EF4-FFF2-40B4-BE49-F238E27FC236}">
                  <a16:creationId xmlns:a16="http://schemas.microsoft.com/office/drawing/2014/main" id="{0DA0DEFB-70F7-4822-A6D6-5793ABF7FEEA}"/>
                </a:ext>
              </a:extLst>
            </p:cNvPr>
            <p:cNvCxnSpPr/>
            <p:nvPr/>
          </p:nvCxnSpPr>
          <p:spPr>
            <a:xfrm>
              <a:off x="9913050" y="4331539"/>
              <a:ext cx="0" cy="1030363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š1îḓê">
              <a:extLst>
                <a:ext uri="{FF2B5EF4-FFF2-40B4-BE49-F238E27FC236}">
                  <a16:creationId xmlns:a16="http://schemas.microsoft.com/office/drawing/2014/main" id="{64745FD6-D057-4481-B051-7C64367D4FC0}"/>
                </a:ext>
              </a:extLst>
            </p:cNvPr>
            <p:cNvSpPr txBox="1"/>
            <p:nvPr/>
          </p:nvSpPr>
          <p:spPr>
            <a:xfrm>
              <a:off x="2280246" y="5617337"/>
              <a:ext cx="1508988" cy="5294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/>
                <a:t>Text</a:t>
              </a:r>
              <a:r>
                <a:rPr lang="de-DE" sz="100" b="1"/>
                <a:t> </a:t>
              </a:r>
              <a:r>
                <a:rPr lang="de-DE" sz="1400" b="1"/>
                <a:t> </a:t>
              </a:r>
              <a:r>
                <a:rPr lang="de-DE" sz="1400" b="1" dirty="0"/>
                <a:t>here</a:t>
              </a:r>
            </a:p>
          </p:txBody>
        </p:sp>
        <p:sp>
          <p:nvSpPr>
            <p:cNvPr id="12" name="ïṩlïḓé">
              <a:extLst>
                <a:ext uri="{FF2B5EF4-FFF2-40B4-BE49-F238E27FC236}">
                  <a16:creationId xmlns:a16="http://schemas.microsoft.com/office/drawing/2014/main" id="{F2BE2F96-99C2-457D-8903-A6C9F9B6EA69}"/>
                </a:ext>
              </a:extLst>
            </p:cNvPr>
            <p:cNvSpPr txBox="1"/>
            <p:nvPr/>
          </p:nvSpPr>
          <p:spPr>
            <a:xfrm>
              <a:off x="4746862" y="5617337"/>
              <a:ext cx="1508988" cy="5294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/>
                <a:t>Text</a:t>
              </a:r>
              <a:r>
                <a:rPr lang="de-DE" sz="100" b="1"/>
                <a:t> </a:t>
              </a:r>
              <a:r>
                <a:rPr lang="de-DE" sz="1400" b="1"/>
                <a:t> </a:t>
              </a:r>
              <a:r>
                <a:rPr lang="de-DE" sz="1400" b="1" dirty="0"/>
                <a:t>here</a:t>
              </a:r>
            </a:p>
          </p:txBody>
        </p:sp>
        <p:sp>
          <p:nvSpPr>
            <p:cNvPr id="13" name="îslîḑê">
              <a:extLst>
                <a:ext uri="{FF2B5EF4-FFF2-40B4-BE49-F238E27FC236}">
                  <a16:creationId xmlns:a16="http://schemas.microsoft.com/office/drawing/2014/main" id="{63DB54EC-50F3-431A-B24F-411B174E11B5}"/>
                </a:ext>
              </a:extLst>
            </p:cNvPr>
            <p:cNvSpPr txBox="1"/>
            <p:nvPr/>
          </p:nvSpPr>
          <p:spPr>
            <a:xfrm>
              <a:off x="6849427" y="5617337"/>
              <a:ext cx="1515409" cy="5294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/>
                <a:t>Text</a:t>
              </a:r>
              <a:r>
                <a:rPr lang="de-DE" sz="100" b="1"/>
                <a:t> </a:t>
              </a:r>
              <a:r>
                <a:rPr lang="de-DE" sz="1400" b="1"/>
                <a:t> </a:t>
              </a:r>
              <a:r>
                <a:rPr lang="de-DE" sz="1400" b="1" dirty="0"/>
                <a:t>here</a:t>
              </a:r>
            </a:p>
          </p:txBody>
        </p:sp>
        <p:sp>
          <p:nvSpPr>
            <p:cNvPr id="14" name="iṥļïḍe">
              <a:extLst>
                <a:ext uri="{FF2B5EF4-FFF2-40B4-BE49-F238E27FC236}">
                  <a16:creationId xmlns:a16="http://schemas.microsoft.com/office/drawing/2014/main" id="{AB962A0D-9300-4483-AEAB-6A502A090FA2}"/>
                </a:ext>
              </a:extLst>
            </p:cNvPr>
            <p:cNvSpPr txBox="1"/>
            <p:nvPr/>
          </p:nvSpPr>
          <p:spPr>
            <a:xfrm>
              <a:off x="9168747" y="5617337"/>
              <a:ext cx="1515419" cy="5294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/>
                <a:t>Text</a:t>
              </a:r>
              <a:r>
                <a:rPr lang="de-DE" sz="100" b="1"/>
                <a:t> </a:t>
              </a:r>
              <a:r>
                <a:rPr lang="de-DE" sz="1400" b="1"/>
                <a:t> </a:t>
              </a:r>
              <a:r>
                <a:rPr lang="de-DE" sz="1400" b="1" dirty="0"/>
                <a:t>here</a:t>
              </a:r>
            </a:p>
          </p:txBody>
        </p:sp>
        <p:sp>
          <p:nvSpPr>
            <p:cNvPr id="15" name="ïṧlîdé">
              <a:extLst>
                <a:ext uri="{FF2B5EF4-FFF2-40B4-BE49-F238E27FC236}">
                  <a16:creationId xmlns:a16="http://schemas.microsoft.com/office/drawing/2014/main" id="{406413B6-74C0-4E1B-81E9-425995C2203F}"/>
                </a:ext>
              </a:extLst>
            </p:cNvPr>
            <p:cNvSpPr txBox="1"/>
            <p:nvPr/>
          </p:nvSpPr>
          <p:spPr>
            <a:xfrm>
              <a:off x="1470790" y="1579856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fontScale="925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</a:t>
              </a:r>
              <a:r>
                <a:rPr lang="en-US" sz="1200"/>
                <a:t>Choose t</a:t>
              </a:r>
              <a:r>
                <a:rPr lang="en-US" sz="100"/>
                <a:t> </a:t>
              </a:r>
              <a:r>
                <a:rPr lang="en-US" sz="1200"/>
                <a:t>he </a:t>
              </a:r>
              <a:r>
                <a:rPr lang="en-US" sz="1200" dirty="0"/>
                <a:t>only option to retain 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16" name="îṥḷíďe">
              <a:extLst>
                <a:ext uri="{FF2B5EF4-FFF2-40B4-BE49-F238E27FC236}">
                  <a16:creationId xmlns:a16="http://schemas.microsoft.com/office/drawing/2014/main" id="{724383E1-0226-4159-BEF6-F4A2595CAD38}"/>
                </a:ext>
              </a:extLst>
            </p:cNvPr>
            <p:cNvSpPr txBox="1"/>
            <p:nvPr/>
          </p:nvSpPr>
          <p:spPr>
            <a:xfrm>
              <a:off x="6054523" y="223099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fontScale="925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</a:t>
              </a:r>
              <a:r>
                <a:rPr lang="en-US" sz="1200"/>
                <a:t>Choose t</a:t>
              </a:r>
              <a:r>
                <a:rPr lang="en-US" sz="100"/>
                <a:t> </a:t>
              </a:r>
              <a:r>
                <a:rPr lang="en-US" sz="1200"/>
                <a:t>he </a:t>
              </a:r>
              <a:r>
                <a:rPr lang="en-US" sz="1200" dirty="0"/>
                <a:t>only option to retain 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17" name="íṩḻíḑé">
              <a:extLst>
                <a:ext uri="{FF2B5EF4-FFF2-40B4-BE49-F238E27FC236}">
                  <a16:creationId xmlns:a16="http://schemas.microsoft.com/office/drawing/2014/main" id="{64375568-CC34-45E2-9353-C4842FFB6897}"/>
                </a:ext>
              </a:extLst>
            </p:cNvPr>
            <p:cNvSpPr txBox="1"/>
            <p:nvPr/>
          </p:nvSpPr>
          <p:spPr>
            <a:xfrm>
              <a:off x="8349100" y="312858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fontScale="925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</a:t>
              </a:r>
              <a:r>
                <a:rPr lang="en-US" sz="1200"/>
                <a:t>to re</a:t>
              </a:r>
              <a:r>
                <a:rPr lang="en-US" sz="100"/>
                <a:t> </a:t>
              </a:r>
              <a:r>
                <a:rPr lang="en-US" sz="1200"/>
                <a:t>tain </a:t>
              </a:r>
              <a:r>
                <a:rPr lang="en-US" sz="1200" dirty="0"/>
                <a:t>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18" name="iṡḷîďè">
              <a:extLst>
                <a:ext uri="{FF2B5EF4-FFF2-40B4-BE49-F238E27FC236}">
                  <a16:creationId xmlns:a16="http://schemas.microsoft.com/office/drawing/2014/main" id="{A5897770-FF29-405F-ADC9-0E7E2C4F48F6}"/>
                </a:ext>
              </a:extLst>
            </p:cNvPr>
            <p:cNvSpPr txBox="1"/>
            <p:nvPr/>
          </p:nvSpPr>
          <p:spPr>
            <a:xfrm>
              <a:off x="3944053" y="3493241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fontScale="925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</a:t>
              </a:r>
              <a:r>
                <a:rPr lang="en-US" sz="1200"/>
                <a:t>to re</a:t>
              </a:r>
              <a:r>
                <a:rPr lang="en-US" sz="100"/>
                <a:t> </a:t>
              </a:r>
              <a:r>
                <a:rPr lang="en-US" sz="1200"/>
                <a:t>tain </a:t>
              </a:r>
              <a:r>
                <a:rPr lang="en-US" sz="1200" dirty="0"/>
                <a:t>text.…</a:t>
              </a:r>
              <a:r>
                <a:rPr lang="de-DE" sz="1200" dirty="0"/>
                <a:t>.</a:t>
              </a:r>
            </a:p>
          </p:txBody>
        </p:sp>
      </p:grpSp>
      <p:pic>
        <p:nvPicPr>
          <p:cNvPr id="19" name="íṧľïďé">
            <a:extLst>
              <a:ext uri="{FF2B5EF4-FFF2-40B4-BE49-F238E27FC236}">
                <a16:creationId xmlns:a16="http://schemas.microsoft.com/office/drawing/2014/main" id="{B4BE4FA2-36DE-4524-BCA5-6FC86F82BA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734460" y="4480648"/>
            <a:ext cx="3489747" cy="2400212"/>
          </a:xfrm>
          <a:prstGeom prst="rect">
            <a:avLst/>
          </a:prstGeom>
        </p:spPr>
      </p:pic>
      <p:sp>
        <p:nvSpPr>
          <p:cNvPr id="22" name="iṣľïḓê">
            <a:extLst>
              <a:ext uri="{FF2B5EF4-FFF2-40B4-BE49-F238E27FC236}">
                <a16:creationId xmlns:a16="http://schemas.microsoft.com/office/drawing/2014/main" id="{A68F100D-FA56-42A7-A29D-0B88EE7ADE76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îṡľîḍe">
            <a:extLst>
              <a:ext uri="{FF2B5EF4-FFF2-40B4-BE49-F238E27FC236}">
                <a16:creationId xmlns:a16="http://schemas.microsoft.com/office/drawing/2014/main" id="{589604F8-FF35-4020-AE77-EA13150CC161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Text here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441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ľî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ṡļíḓè">
            <a:extLst>
              <a:ext uri="{FF2B5EF4-FFF2-40B4-BE49-F238E27FC236}">
                <a16:creationId xmlns:a16="http://schemas.microsoft.com/office/drawing/2014/main" id="{FB685B79-8FCA-492C-823E-BCDFB67D16E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grpSp>
        <p:nvGrpSpPr>
          <p:cNvPr id="16" name="işḷîďê">
            <a:extLst>
              <a:ext uri="{FF2B5EF4-FFF2-40B4-BE49-F238E27FC236}">
                <a16:creationId xmlns:a16="http://schemas.microsoft.com/office/drawing/2014/main" id="{BDD69409-5AC3-4C43-8720-00BA76E3DA8A}"/>
              </a:ext>
            </a:extLst>
          </p:cNvPr>
          <p:cNvGrpSpPr/>
          <p:nvPr/>
        </p:nvGrpSpPr>
        <p:grpSpPr>
          <a:xfrm>
            <a:off x="7430259" y="2367203"/>
            <a:ext cx="3465547" cy="762183"/>
            <a:chOff x="7684165" y="2519650"/>
            <a:chExt cx="3833148" cy="843030"/>
          </a:xfrm>
        </p:grpSpPr>
        <p:sp>
          <p:nvSpPr>
            <p:cNvPr id="17" name="iṣľïḍé">
              <a:extLst>
                <a:ext uri="{FF2B5EF4-FFF2-40B4-BE49-F238E27FC236}">
                  <a16:creationId xmlns:a16="http://schemas.microsoft.com/office/drawing/2014/main" id="{43CFCF78-5A64-4D0E-9342-A0325B196E07}"/>
                </a:ext>
              </a:extLst>
            </p:cNvPr>
            <p:cNvSpPr/>
            <p:nvPr/>
          </p:nvSpPr>
          <p:spPr bwMode="auto">
            <a:xfrm>
              <a:off x="7684165" y="2961456"/>
              <a:ext cx="3833148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</a:t>
              </a:r>
              <a:r>
                <a:rPr lang="en-US" altLang="zh-CN" sz="1100"/>
                <a:t>Choose the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only option to retain text…...</a:t>
              </a:r>
            </a:p>
          </p:txBody>
        </p:sp>
        <p:sp>
          <p:nvSpPr>
            <p:cNvPr id="18" name="îśļíḋe">
              <a:extLst>
                <a:ext uri="{FF2B5EF4-FFF2-40B4-BE49-F238E27FC236}">
                  <a16:creationId xmlns:a16="http://schemas.microsoft.com/office/drawing/2014/main" id="{2913E192-6717-4BCE-93E3-70C1CABD8F80}"/>
                </a:ext>
              </a:extLst>
            </p:cNvPr>
            <p:cNvSpPr txBox="1"/>
            <p:nvPr/>
          </p:nvSpPr>
          <p:spPr bwMode="auto">
            <a:xfrm>
              <a:off x="7684165" y="2519650"/>
              <a:ext cx="38331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2000" b="1" dirty="0"/>
                <a:t> here</a:t>
              </a:r>
            </a:p>
          </p:txBody>
        </p:sp>
        <p:cxnSp>
          <p:nvCxnSpPr>
            <p:cNvPr id="19" name="ïṧ1îḑê">
              <a:extLst>
                <a:ext uri="{FF2B5EF4-FFF2-40B4-BE49-F238E27FC236}">
                  <a16:creationId xmlns:a16="http://schemas.microsoft.com/office/drawing/2014/main" id="{4E746823-E473-4509-9DBF-1E6324FE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684165" y="2961455"/>
              <a:ext cx="383014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îš1iḓê">
            <a:extLst>
              <a:ext uri="{FF2B5EF4-FFF2-40B4-BE49-F238E27FC236}">
                <a16:creationId xmlns:a16="http://schemas.microsoft.com/office/drawing/2014/main" id="{277A872C-A807-4D1D-ACB5-9C1C70E8D785}"/>
              </a:ext>
            </a:extLst>
          </p:cNvPr>
          <p:cNvGrpSpPr/>
          <p:nvPr/>
        </p:nvGrpSpPr>
        <p:grpSpPr>
          <a:xfrm>
            <a:off x="7430259" y="3259534"/>
            <a:ext cx="3465547" cy="762183"/>
            <a:chOff x="7684165" y="2519650"/>
            <a:chExt cx="3833148" cy="843030"/>
          </a:xfrm>
        </p:grpSpPr>
        <p:sp>
          <p:nvSpPr>
            <p:cNvPr id="21" name="ïśḷíḋè">
              <a:extLst>
                <a:ext uri="{FF2B5EF4-FFF2-40B4-BE49-F238E27FC236}">
                  <a16:creationId xmlns:a16="http://schemas.microsoft.com/office/drawing/2014/main" id="{67037488-062E-457F-9530-5D42F14F50F9}"/>
                </a:ext>
              </a:extLst>
            </p:cNvPr>
            <p:cNvSpPr/>
            <p:nvPr/>
          </p:nvSpPr>
          <p:spPr bwMode="auto">
            <a:xfrm>
              <a:off x="7684165" y="2961456"/>
              <a:ext cx="3833148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</a:t>
              </a:r>
              <a:r>
                <a:rPr lang="en-US" altLang="zh-CN" sz="1100"/>
                <a:t>Choose the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only option to retain text…...</a:t>
              </a:r>
            </a:p>
          </p:txBody>
        </p:sp>
        <p:sp>
          <p:nvSpPr>
            <p:cNvPr id="22" name="iṣḷïďé">
              <a:extLst>
                <a:ext uri="{FF2B5EF4-FFF2-40B4-BE49-F238E27FC236}">
                  <a16:creationId xmlns:a16="http://schemas.microsoft.com/office/drawing/2014/main" id="{922CAA7B-7689-4974-A3D1-0D1A5C5B3AEB}"/>
                </a:ext>
              </a:extLst>
            </p:cNvPr>
            <p:cNvSpPr txBox="1"/>
            <p:nvPr/>
          </p:nvSpPr>
          <p:spPr bwMode="auto">
            <a:xfrm>
              <a:off x="7684165" y="2519650"/>
              <a:ext cx="38331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2000" b="1" dirty="0"/>
                <a:t> here</a:t>
              </a:r>
            </a:p>
          </p:txBody>
        </p:sp>
        <p:cxnSp>
          <p:nvCxnSpPr>
            <p:cNvPr id="23" name="îṧľîďê">
              <a:extLst>
                <a:ext uri="{FF2B5EF4-FFF2-40B4-BE49-F238E27FC236}">
                  <a16:creationId xmlns:a16="http://schemas.microsoft.com/office/drawing/2014/main" id="{D1E189DF-9139-4AF4-A41A-ED1D17D28356}"/>
                </a:ext>
              </a:extLst>
            </p:cNvPr>
            <p:cNvCxnSpPr>
              <a:cxnSpLocks/>
            </p:cNvCxnSpPr>
            <p:nvPr/>
          </p:nvCxnSpPr>
          <p:spPr>
            <a:xfrm>
              <a:off x="7684165" y="2961455"/>
              <a:ext cx="383014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iŝ1íḑê">
            <a:extLst>
              <a:ext uri="{FF2B5EF4-FFF2-40B4-BE49-F238E27FC236}">
                <a16:creationId xmlns:a16="http://schemas.microsoft.com/office/drawing/2014/main" id="{B8F3D142-1F57-4112-92C3-88043524249D}"/>
              </a:ext>
            </a:extLst>
          </p:cNvPr>
          <p:cNvGrpSpPr/>
          <p:nvPr/>
        </p:nvGrpSpPr>
        <p:grpSpPr>
          <a:xfrm>
            <a:off x="7430259" y="4151865"/>
            <a:ext cx="3465547" cy="762183"/>
            <a:chOff x="7684165" y="2519650"/>
            <a:chExt cx="3833148" cy="843030"/>
          </a:xfrm>
        </p:grpSpPr>
        <p:sp>
          <p:nvSpPr>
            <p:cNvPr id="25" name="íṣlïďe">
              <a:extLst>
                <a:ext uri="{FF2B5EF4-FFF2-40B4-BE49-F238E27FC236}">
                  <a16:creationId xmlns:a16="http://schemas.microsoft.com/office/drawing/2014/main" id="{5B8D6E2E-D9D2-4123-95E1-4CE6D4110978}"/>
                </a:ext>
              </a:extLst>
            </p:cNvPr>
            <p:cNvSpPr/>
            <p:nvPr/>
          </p:nvSpPr>
          <p:spPr bwMode="auto">
            <a:xfrm>
              <a:off x="7684165" y="2961456"/>
              <a:ext cx="3833148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retai</a:t>
              </a:r>
              <a:r>
                <a:rPr lang="en-US" altLang="zh-CN" sz="100"/>
                <a:t> </a:t>
              </a:r>
              <a:r>
                <a:rPr lang="en-US" altLang="zh-CN" sz="1100"/>
                <a:t>n </a:t>
              </a:r>
              <a:r>
                <a:rPr lang="en-US" altLang="zh-CN" sz="1100" dirty="0"/>
                <a:t>text…...</a:t>
              </a:r>
            </a:p>
          </p:txBody>
        </p:sp>
        <p:sp>
          <p:nvSpPr>
            <p:cNvPr id="26" name="ïsḻîde">
              <a:extLst>
                <a:ext uri="{FF2B5EF4-FFF2-40B4-BE49-F238E27FC236}">
                  <a16:creationId xmlns:a16="http://schemas.microsoft.com/office/drawing/2014/main" id="{A325F67E-95E6-425C-959C-5D59F52B6DCC}"/>
                </a:ext>
              </a:extLst>
            </p:cNvPr>
            <p:cNvSpPr txBox="1"/>
            <p:nvPr/>
          </p:nvSpPr>
          <p:spPr bwMode="auto">
            <a:xfrm>
              <a:off x="7684165" y="2519650"/>
              <a:ext cx="38331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2000" b="1"/>
                <a:t>ere</a:t>
              </a:r>
              <a:endParaRPr lang="en-US" altLang="zh-CN" sz="2000" b="1" dirty="0"/>
            </a:p>
          </p:txBody>
        </p:sp>
        <p:cxnSp>
          <p:nvCxnSpPr>
            <p:cNvPr id="28" name="iśḻídé">
              <a:extLst>
                <a:ext uri="{FF2B5EF4-FFF2-40B4-BE49-F238E27FC236}">
                  <a16:creationId xmlns:a16="http://schemas.microsoft.com/office/drawing/2014/main" id="{2E44D82A-F8BD-42DD-B0DC-69292D274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4165" y="2961455"/>
              <a:ext cx="383014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íSḻídê">
            <a:extLst>
              <a:ext uri="{FF2B5EF4-FFF2-40B4-BE49-F238E27FC236}">
                <a16:creationId xmlns:a16="http://schemas.microsoft.com/office/drawing/2014/main" id="{CF089820-AB10-4570-BB09-968F3ED5CD91}"/>
              </a:ext>
            </a:extLst>
          </p:cNvPr>
          <p:cNvGrpSpPr/>
          <p:nvPr/>
        </p:nvGrpSpPr>
        <p:grpSpPr>
          <a:xfrm>
            <a:off x="7430259" y="5044196"/>
            <a:ext cx="3465547" cy="762183"/>
            <a:chOff x="7684165" y="2519650"/>
            <a:chExt cx="3833148" cy="843030"/>
          </a:xfrm>
        </p:grpSpPr>
        <p:sp>
          <p:nvSpPr>
            <p:cNvPr id="30" name="íşḻíďê">
              <a:extLst>
                <a:ext uri="{FF2B5EF4-FFF2-40B4-BE49-F238E27FC236}">
                  <a16:creationId xmlns:a16="http://schemas.microsoft.com/office/drawing/2014/main" id="{D719FD7B-DD9E-4ECE-AF12-6ED729572756}"/>
                </a:ext>
              </a:extLst>
            </p:cNvPr>
            <p:cNvSpPr/>
            <p:nvPr/>
          </p:nvSpPr>
          <p:spPr bwMode="auto">
            <a:xfrm>
              <a:off x="7684165" y="2961456"/>
              <a:ext cx="3833148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retai</a:t>
              </a:r>
              <a:r>
                <a:rPr lang="en-US" altLang="zh-CN" sz="100"/>
                <a:t> </a:t>
              </a:r>
              <a:r>
                <a:rPr lang="en-US" altLang="zh-CN" sz="1100"/>
                <a:t>n </a:t>
              </a:r>
              <a:r>
                <a:rPr lang="en-US" altLang="zh-CN" sz="1100" dirty="0"/>
                <a:t>text…...</a:t>
              </a:r>
            </a:p>
          </p:txBody>
        </p:sp>
        <p:sp>
          <p:nvSpPr>
            <p:cNvPr id="31" name="îśḷîdé">
              <a:extLst>
                <a:ext uri="{FF2B5EF4-FFF2-40B4-BE49-F238E27FC236}">
                  <a16:creationId xmlns:a16="http://schemas.microsoft.com/office/drawing/2014/main" id="{209F3CB4-1B92-471B-9AD9-B8CB23774C22}"/>
                </a:ext>
              </a:extLst>
            </p:cNvPr>
            <p:cNvSpPr txBox="1"/>
            <p:nvPr/>
          </p:nvSpPr>
          <p:spPr bwMode="auto">
            <a:xfrm>
              <a:off x="7684165" y="2519650"/>
              <a:ext cx="38331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2000" b="1"/>
                <a:t>ere</a:t>
              </a:r>
              <a:endParaRPr lang="en-US" altLang="zh-CN" sz="2000" b="1" dirty="0"/>
            </a:p>
          </p:txBody>
        </p:sp>
        <p:cxnSp>
          <p:nvCxnSpPr>
            <p:cNvPr id="32" name="ï$ḷïďé">
              <a:extLst>
                <a:ext uri="{FF2B5EF4-FFF2-40B4-BE49-F238E27FC236}">
                  <a16:creationId xmlns:a16="http://schemas.microsoft.com/office/drawing/2014/main" id="{3B883E74-F8AF-473D-9BAB-350B44AAA5A1}"/>
                </a:ext>
              </a:extLst>
            </p:cNvPr>
            <p:cNvCxnSpPr>
              <a:cxnSpLocks/>
            </p:cNvCxnSpPr>
            <p:nvPr/>
          </p:nvCxnSpPr>
          <p:spPr>
            <a:xfrm>
              <a:off x="7684165" y="2961455"/>
              <a:ext cx="383014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ïšḷíḓé">
            <a:extLst>
              <a:ext uri="{FF2B5EF4-FFF2-40B4-BE49-F238E27FC236}">
                <a16:creationId xmlns:a16="http://schemas.microsoft.com/office/drawing/2014/main" id="{F0F24570-3E4E-45B8-80C8-993D230F3522}"/>
              </a:ext>
            </a:extLst>
          </p:cNvPr>
          <p:cNvSpPr txBox="1"/>
          <p:nvPr/>
        </p:nvSpPr>
        <p:spPr>
          <a:xfrm>
            <a:off x="10451949" y="23641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i="1" dirty="0">
                <a:solidFill>
                  <a:schemeClr val="accent1"/>
                </a:solidFill>
              </a:rPr>
              <a:t>01</a:t>
            </a:r>
            <a:endParaRPr lang="zh-CN" altLang="en-US" i="1" dirty="0">
              <a:solidFill>
                <a:schemeClr val="accent1"/>
              </a:solidFill>
            </a:endParaRPr>
          </a:p>
        </p:txBody>
      </p:sp>
      <p:sp>
        <p:nvSpPr>
          <p:cNvPr id="34" name="ïṧḷîḋé">
            <a:extLst>
              <a:ext uri="{FF2B5EF4-FFF2-40B4-BE49-F238E27FC236}">
                <a16:creationId xmlns:a16="http://schemas.microsoft.com/office/drawing/2014/main" id="{C43A457A-0911-4BB7-90AD-08C6DCE1B06A}"/>
              </a:ext>
            </a:extLst>
          </p:cNvPr>
          <p:cNvSpPr txBox="1"/>
          <p:nvPr/>
        </p:nvSpPr>
        <p:spPr>
          <a:xfrm>
            <a:off x="10451949" y="32554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i="1" dirty="0">
                <a:solidFill>
                  <a:schemeClr val="accent1"/>
                </a:solidFill>
              </a:rPr>
              <a:t>02</a:t>
            </a:r>
            <a:endParaRPr lang="zh-CN" altLang="en-US" i="1" dirty="0">
              <a:solidFill>
                <a:schemeClr val="accent1"/>
              </a:solidFill>
            </a:endParaRPr>
          </a:p>
        </p:txBody>
      </p:sp>
      <p:sp>
        <p:nvSpPr>
          <p:cNvPr id="35" name="iSļíḑê">
            <a:extLst>
              <a:ext uri="{FF2B5EF4-FFF2-40B4-BE49-F238E27FC236}">
                <a16:creationId xmlns:a16="http://schemas.microsoft.com/office/drawing/2014/main" id="{461FDEFB-A9E0-43B4-99D4-EC9752AD2F3E}"/>
              </a:ext>
            </a:extLst>
          </p:cNvPr>
          <p:cNvSpPr txBox="1"/>
          <p:nvPr/>
        </p:nvSpPr>
        <p:spPr>
          <a:xfrm>
            <a:off x="10451948" y="4103374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i="1" dirty="0">
                <a:solidFill>
                  <a:schemeClr val="accent1"/>
                </a:solidFill>
              </a:rPr>
              <a:t>03</a:t>
            </a:r>
            <a:endParaRPr lang="zh-CN" altLang="en-US" i="1" dirty="0">
              <a:solidFill>
                <a:schemeClr val="accent1"/>
              </a:solidFill>
            </a:endParaRPr>
          </a:p>
        </p:txBody>
      </p:sp>
      <p:sp>
        <p:nvSpPr>
          <p:cNvPr id="36" name="iṥlïdê">
            <a:extLst>
              <a:ext uri="{FF2B5EF4-FFF2-40B4-BE49-F238E27FC236}">
                <a16:creationId xmlns:a16="http://schemas.microsoft.com/office/drawing/2014/main" id="{9BF3FB7D-E3F7-4C49-9F33-5471D942FC8D}"/>
              </a:ext>
            </a:extLst>
          </p:cNvPr>
          <p:cNvSpPr txBox="1"/>
          <p:nvPr/>
        </p:nvSpPr>
        <p:spPr>
          <a:xfrm>
            <a:off x="10451948" y="4994684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i="1" dirty="0">
                <a:solidFill>
                  <a:schemeClr val="accent1"/>
                </a:solidFill>
              </a:rPr>
              <a:t>04</a:t>
            </a:r>
            <a:endParaRPr lang="zh-CN" alt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0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ṥḻïḓe">
            <a:extLst>
              <a:ext uri="{FF2B5EF4-FFF2-40B4-BE49-F238E27FC236}">
                <a16:creationId xmlns:a16="http://schemas.microsoft.com/office/drawing/2014/main" id="{5D39C9B9-09E8-4E3A-BFD6-055A5A9745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  <p:sp>
        <p:nvSpPr>
          <p:cNvPr id="6" name="í$ḻïdè">
            <a:extLst>
              <a:ext uri="{FF2B5EF4-FFF2-40B4-BE49-F238E27FC236}">
                <a16:creationId xmlns:a16="http://schemas.microsoft.com/office/drawing/2014/main" id="{D1CF5BBB-D012-42ED-B381-7EBE6CB0AA8A}"/>
              </a:ext>
            </a:extLst>
          </p:cNvPr>
          <p:cNvSpPr/>
          <p:nvPr/>
        </p:nvSpPr>
        <p:spPr>
          <a:xfrm>
            <a:off x="785495" y="2562860"/>
            <a:ext cx="4497705" cy="3557905"/>
          </a:xfrm>
          <a:prstGeom prst="rect">
            <a:avLst/>
          </a:prstGeom>
          <a:blipFill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iŝḷïdè">
            <a:extLst>
              <a:ext uri="{FF2B5EF4-FFF2-40B4-BE49-F238E27FC236}">
                <a16:creationId xmlns:a16="http://schemas.microsoft.com/office/drawing/2014/main" id="{4047B3AB-89C3-4D68-971F-65E39DC60A06}"/>
              </a:ext>
            </a:extLst>
          </p:cNvPr>
          <p:cNvSpPr/>
          <p:nvPr/>
        </p:nvSpPr>
        <p:spPr>
          <a:xfrm>
            <a:off x="5350604" y="2562225"/>
            <a:ext cx="6012086" cy="3559175"/>
          </a:xfrm>
          <a:custGeom>
            <a:avLst/>
            <a:gdLst>
              <a:gd name="connsiteX0" fmla="*/ 3956524 w 6012086"/>
              <a:gd name="connsiteY0" fmla="*/ 0 h 3559175"/>
              <a:gd name="connsiteX1" fmla="*/ 6012086 w 6012086"/>
              <a:gd name="connsiteY1" fmla="*/ 0 h 3559175"/>
              <a:gd name="connsiteX2" fmla="*/ 6012086 w 6012086"/>
              <a:gd name="connsiteY2" fmla="*/ 3558540 h 3559175"/>
              <a:gd name="connsiteX3" fmla="*/ 3956524 w 6012086"/>
              <a:gd name="connsiteY3" fmla="*/ 3558540 h 3559175"/>
              <a:gd name="connsiteX4" fmla="*/ 0 w 6012086"/>
              <a:gd name="connsiteY4" fmla="*/ 0 h 3559175"/>
              <a:gd name="connsiteX5" fmla="*/ 3886835 w 6012086"/>
              <a:gd name="connsiteY5" fmla="*/ 0 h 3559175"/>
              <a:gd name="connsiteX6" fmla="*/ 3886835 w 6012086"/>
              <a:gd name="connsiteY6" fmla="*/ 3559175 h 3559175"/>
              <a:gd name="connsiteX7" fmla="*/ 0 w 6012086"/>
              <a:gd name="connsiteY7" fmla="*/ 3559175 h 35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2086" h="3559175">
                <a:moveTo>
                  <a:pt x="3956524" y="0"/>
                </a:moveTo>
                <a:lnTo>
                  <a:pt x="6012086" y="0"/>
                </a:lnTo>
                <a:lnTo>
                  <a:pt x="6012086" y="3558540"/>
                </a:lnTo>
                <a:lnTo>
                  <a:pt x="3956524" y="3558540"/>
                </a:lnTo>
                <a:close/>
                <a:moveTo>
                  <a:pt x="0" y="0"/>
                </a:moveTo>
                <a:lnTo>
                  <a:pt x="3886835" y="0"/>
                </a:lnTo>
                <a:lnTo>
                  <a:pt x="3886835" y="3559175"/>
                </a:lnTo>
                <a:lnTo>
                  <a:pt x="0" y="3559175"/>
                </a:lnTo>
                <a:close/>
              </a:path>
            </a:pathLst>
          </a:custGeom>
          <a:blipFill>
            <a:blip r:embed="rId6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ïṩḷïďè">
            <a:extLst>
              <a:ext uri="{FF2B5EF4-FFF2-40B4-BE49-F238E27FC236}">
                <a16:creationId xmlns:a16="http://schemas.microsoft.com/office/drawing/2014/main" id="{32FA10AD-0698-4080-AFD3-7D9D13935833}"/>
              </a:ext>
            </a:extLst>
          </p:cNvPr>
          <p:cNvSpPr txBox="1"/>
          <p:nvPr/>
        </p:nvSpPr>
        <p:spPr>
          <a:xfrm>
            <a:off x="681355" y="1377950"/>
            <a:ext cx="107854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sz="2000" b="1" cap="all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Unified fonts </a:t>
            </a:r>
            <a:r>
              <a:rPr lang="en-US" sz="20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make r</a:t>
            </a:r>
            <a:r>
              <a:rPr lang="en-US" sz="1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lang="en-US" sz="2000" b="1" cap="all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eading </a:t>
            </a:r>
            <a:r>
              <a:rPr lang="en-US" sz="2000" b="1" cap="all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more fluent.</a:t>
            </a:r>
            <a:endParaRPr lang="en-US" altLang="en-US" sz="2000" b="1" cap="all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íṡḻîḓé">
            <a:extLst>
              <a:ext uri="{FF2B5EF4-FFF2-40B4-BE49-F238E27FC236}">
                <a16:creationId xmlns:a16="http://schemas.microsoft.com/office/drawing/2014/main" id="{B5364208-2EFC-4045-B3FA-6F3D3A7A1EE1}"/>
              </a:ext>
            </a:extLst>
          </p:cNvPr>
          <p:cNvSpPr/>
          <p:nvPr/>
        </p:nvSpPr>
        <p:spPr bwMode="auto">
          <a:xfrm>
            <a:off x="5871686" y="2022554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0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ļí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ïśḷíḑé">
            <a:extLst>
              <a:ext uri="{FF2B5EF4-FFF2-40B4-BE49-F238E27FC236}">
                <a16:creationId xmlns:a16="http://schemas.microsoft.com/office/drawing/2014/main" id="{FFA1A607-A53C-4757-BE93-0FBA9A2DD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6235700" y="4445544"/>
            <a:ext cx="5956300" cy="2431939"/>
          </a:xfrm>
          <a:prstGeom prst="rect">
            <a:avLst/>
          </a:prstGeom>
        </p:spPr>
      </p:pic>
      <p:grpSp>
        <p:nvGrpSpPr>
          <p:cNvPr id="2" name="iṣliḍé">
            <a:extLst>
              <a:ext uri="{FF2B5EF4-FFF2-40B4-BE49-F238E27FC236}">
                <a16:creationId xmlns:a16="http://schemas.microsoft.com/office/drawing/2014/main" id="{6EB4726A-2158-47F3-BCAB-C05C4F6A04B8}"/>
              </a:ext>
            </a:extLst>
          </p:cNvPr>
          <p:cNvGrpSpPr/>
          <p:nvPr/>
        </p:nvGrpSpPr>
        <p:grpSpPr>
          <a:xfrm>
            <a:off x="1295431" y="1625600"/>
            <a:ext cx="9880538" cy="3975719"/>
            <a:chOff x="1155730" y="1625600"/>
            <a:chExt cx="9880538" cy="3975719"/>
          </a:xfrm>
        </p:grpSpPr>
        <p:grpSp>
          <p:nvGrpSpPr>
            <p:cNvPr id="123" name="íS1iḋé">
              <a:extLst>
                <a:ext uri="{FF2B5EF4-FFF2-40B4-BE49-F238E27FC236}">
                  <a16:creationId xmlns:a16="http://schemas.microsoft.com/office/drawing/2014/main" id="{3347F577-5315-4035-B1E3-A5B3C99C676E}"/>
                </a:ext>
              </a:extLst>
            </p:cNvPr>
            <p:cNvGrpSpPr/>
            <p:nvPr/>
          </p:nvGrpSpPr>
          <p:grpSpPr>
            <a:xfrm>
              <a:off x="1155730" y="1625600"/>
              <a:ext cx="2036278" cy="3975719"/>
              <a:chOff x="669925" y="1478280"/>
              <a:chExt cx="2235321" cy="4364339"/>
            </a:xfrm>
          </p:grpSpPr>
          <p:sp>
            <p:nvSpPr>
              <p:cNvPr id="146" name="í$ļîḑè">
                <a:extLst>
                  <a:ext uri="{FF2B5EF4-FFF2-40B4-BE49-F238E27FC236}">
                    <a16:creationId xmlns:a16="http://schemas.microsoft.com/office/drawing/2014/main" id="{15472183-FCFF-4A53-ADDF-ED257E7F067B}"/>
                  </a:ext>
                </a:extLst>
              </p:cNvPr>
              <p:cNvSpPr/>
              <p:nvPr/>
            </p:nvSpPr>
            <p:spPr>
              <a:xfrm>
                <a:off x="669925" y="2209800"/>
                <a:ext cx="2235321" cy="36328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7" name="iṧľíďê">
                <a:extLst>
                  <a:ext uri="{FF2B5EF4-FFF2-40B4-BE49-F238E27FC236}">
                    <a16:creationId xmlns:a16="http://schemas.microsoft.com/office/drawing/2014/main" id="{8968FEA5-727E-4949-BADE-E66402BAF01D}"/>
                  </a:ext>
                </a:extLst>
              </p:cNvPr>
              <p:cNvSpPr/>
              <p:nvPr/>
            </p:nvSpPr>
            <p:spPr>
              <a:xfrm>
                <a:off x="669925" y="1478280"/>
                <a:ext cx="2235321" cy="558800"/>
              </a:xfrm>
              <a:prstGeom prst="rect">
                <a:avLst/>
              </a:prstGeom>
              <a:blipFill>
                <a:blip r:embed="rId6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48" name="îş1íḋê">
                <a:extLst>
                  <a:ext uri="{FF2B5EF4-FFF2-40B4-BE49-F238E27FC236}">
                    <a16:creationId xmlns:a16="http://schemas.microsoft.com/office/drawing/2014/main" id="{83CAE748-4B36-4EA6-8B02-0372206EB885}"/>
                  </a:ext>
                </a:extLst>
              </p:cNvPr>
              <p:cNvGrpSpPr/>
              <p:nvPr/>
            </p:nvGrpSpPr>
            <p:grpSpPr>
              <a:xfrm>
                <a:off x="731110" y="2598999"/>
                <a:ext cx="2112950" cy="1660002"/>
                <a:chOff x="813428" y="2566558"/>
                <a:chExt cx="2627179" cy="1660002"/>
              </a:xfrm>
            </p:grpSpPr>
            <p:sp>
              <p:nvSpPr>
                <p:cNvPr id="150" name="íṡḻiḓè">
                  <a:extLst>
                    <a:ext uri="{FF2B5EF4-FFF2-40B4-BE49-F238E27FC236}">
                      <a16:creationId xmlns:a16="http://schemas.microsoft.com/office/drawing/2014/main" id="{81C39CD9-A04D-4AFF-B0C7-B5015676000E}"/>
                    </a:ext>
                  </a:extLst>
                </p:cNvPr>
                <p:cNvSpPr/>
                <p:nvPr/>
              </p:nvSpPr>
              <p:spPr bwMode="auto">
                <a:xfrm>
                  <a:off x="813428" y="3008362"/>
                  <a:ext cx="2627177" cy="1218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  <p:sp>
              <p:nvSpPr>
                <p:cNvPr id="151" name="iśḻidé">
                  <a:extLst>
                    <a:ext uri="{FF2B5EF4-FFF2-40B4-BE49-F238E27FC236}">
                      <a16:creationId xmlns:a16="http://schemas.microsoft.com/office/drawing/2014/main" id="{8786997E-F1CE-481C-B95F-F03989918C07}"/>
                    </a:ext>
                  </a:extLst>
                </p:cNvPr>
                <p:cNvSpPr txBox="1"/>
                <p:nvPr/>
              </p:nvSpPr>
              <p:spPr bwMode="auto">
                <a:xfrm>
                  <a:off x="813429" y="2566558"/>
                  <a:ext cx="262717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/>
                    <a:t>Text </a:t>
                  </a:r>
                  <a:r>
                    <a:rPr lang="en-US" altLang="zh-CN" sz="2000" b="1" dirty="0"/>
                    <a:t>here</a:t>
                  </a:r>
                </a:p>
              </p:txBody>
            </p:sp>
          </p:grpSp>
        </p:grpSp>
        <p:grpSp>
          <p:nvGrpSpPr>
            <p:cNvPr id="124" name="îSlïḓè">
              <a:extLst>
                <a:ext uri="{FF2B5EF4-FFF2-40B4-BE49-F238E27FC236}">
                  <a16:creationId xmlns:a16="http://schemas.microsoft.com/office/drawing/2014/main" id="{5A65E90A-F735-4119-B61B-02C3BEB71CB9}"/>
                </a:ext>
              </a:extLst>
            </p:cNvPr>
            <p:cNvGrpSpPr/>
            <p:nvPr/>
          </p:nvGrpSpPr>
          <p:grpSpPr>
            <a:xfrm>
              <a:off x="8999990" y="1625600"/>
              <a:ext cx="2036278" cy="3975719"/>
              <a:chOff x="9280949" y="1478280"/>
              <a:chExt cx="2235321" cy="4364339"/>
            </a:xfrm>
          </p:grpSpPr>
          <p:sp>
            <p:nvSpPr>
              <p:cNvPr id="140" name="ï$ḷíḋé">
                <a:extLst>
                  <a:ext uri="{FF2B5EF4-FFF2-40B4-BE49-F238E27FC236}">
                    <a16:creationId xmlns:a16="http://schemas.microsoft.com/office/drawing/2014/main" id="{7D0BE5D7-D49E-4680-B2F3-B3C5113C6257}"/>
                  </a:ext>
                </a:extLst>
              </p:cNvPr>
              <p:cNvSpPr/>
              <p:nvPr/>
            </p:nvSpPr>
            <p:spPr>
              <a:xfrm>
                <a:off x="9280949" y="2209800"/>
                <a:ext cx="2235321" cy="36328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1" name="iṧḷíḍè">
                <a:extLst>
                  <a:ext uri="{FF2B5EF4-FFF2-40B4-BE49-F238E27FC236}">
                    <a16:creationId xmlns:a16="http://schemas.microsoft.com/office/drawing/2014/main" id="{8DE77682-7AFC-4F00-8142-3A6B741ADD57}"/>
                  </a:ext>
                </a:extLst>
              </p:cNvPr>
              <p:cNvSpPr/>
              <p:nvPr/>
            </p:nvSpPr>
            <p:spPr>
              <a:xfrm>
                <a:off x="9280949" y="1478280"/>
                <a:ext cx="2235321" cy="558800"/>
              </a:xfrm>
              <a:prstGeom prst="rect">
                <a:avLst/>
              </a:prstGeom>
              <a:blipFill>
                <a:blip r:embed="rId7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42" name="îsḻíḑê">
                <a:extLst>
                  <a:ext uri="{FF2B5EF4-FFF2-40B4-BE49-F238E27FC236}">
                    <a16:creationId xmlns:a16="http://schemas.microsoft.com/office/drawing/2014/main" id="{3CE14281-D8BA-4143-A1C3-14A88CD4B330}"/>
                  </a:ext>
                </a:extLst>
              </p:cNvPr>
              <p:cNvGrpSpPr/>
              <p:nvPr/>
            </p:nvGrpSpPr>
            <p:grpSpPr>
              <a:xfrm>
                <a:off x="9342134" y="2598999"/>
                <a:ext cx="2112950" cy="1660002"/>
                <a:chOff x="813428" y="2566558"/>
                <a:chExt cx="2627179" cy="1660002"/>
              </a:xfrm>
            </p:grpSpPr>
            <p:sp>
              <p:nvSpPr>
                <p:cNvPr id="144" name="ïśľíḑè">
                  <a:extLst>
                    <a:ext uri="{FF2B5EF4-FFF2-40B4-BE49-F238E27FC236}">
                      <a16:creationId xmlns:a16="http://schemas.microsoft.com/office/drawing/2014/main" id="{D79F35A9-C110-4815-A9C6-831841EC2EED}"/>
                    </a:ext>
                  </a:extLst>
                </p:cNvPr>
                <p:cNvSpPr/>
                <p:nvPr/>
              </p:nvSpPr>
              <p:spPr bwMode="auto">
                <a:xfrm>
                  <a:off x="813428" y="3008362"/>
                  <a:ext cx="2627177" cy="1218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>
                      <a:solidFill>
                        <a:schemeClr val="bg1"/>
                      </a:solidFill>
                    </a:rPr>
                    <a:t>Supporting </a:t>
                  </a: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text here.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……</a:t>
                  </a:r>
                  <a:endParaRPr lang="zh-CN" alt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íSḷîḓê">
                  <a:extLst>
                    <a:ext uri="{FF2B5EF4-FFF2-40B4-BE49-F238E27FC236}">
                      <a16:creationId xmlns:a16="http://schemas.microsoft.com/office/drawing/2014/main" id="{7E52BDFF-C6F2-435F-A4D0-D36C8E213670}"/>
                    </a:ext>
                  </a:extLst>
                </p:cNvPr>
                <p:cNvSpPr txBox="1"/>
                <p:nvPr/>
              </p:nvSpPr>
              <p:spPr bwMode="auto">
                <a:xfrm>
                  <a:off x="813429" y="2566558"/>
                  <a:ext cx="262717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>
                      <a:solidFill>
                        <a:schemeClr val="bg1"/>
                      </a:solidFill>
                    </a:rPr>
                    <a:t>Text </a:t>
                  </a:r>
                  <a:r>
                    <a:rPr lang="en-US" altLang="zh-CN" sz="2000" b="1" dirty="0">
                      <a:solidFill>
                        <a:schemeClr val="bg1"/>
                      </a:solidFill>
                    </a:rPr>
                    <a:t>here</a:t>
                  </a:r>
                </a:p>
              </p:txBody>
            </p:sp>
          </p:grpSp>
        </p:grpSp>
        <p:sp>
          <p:nvSpPr>
            <p:cNvPr id="126" name="îṧ1îḑe">
              <a:extLst>
                <a:ext uri="{FF2B5EF4-FFF2-40B4-BE49-F238E27FC236}">
                  <a16:creationId xmlns:a16="http://schemas.microsoft.com/office/drawing/2014/main" id="{3FE57A99-0044-482B-9FE1-912732A5A2E5}"/>
                </a:ext>
              </a:extLst>
            </p:cNvPr>
            <p:cNvSpPr/>
            <p:nvPr/>
          </p:nvSpPr>
          <p:spPr>
            <a:xfrm>
              <a:off x="8580707" y="3532776"/>
              <a:ext cx="260094" cy="2665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27" name="iS1ide">
              <a:extLst>
                <a:ext uri="{FF2B5EF4-FFF2-40B4-BE49-F238E27FC236}">
                  <a16:creationId xmlns:a16="http://schemas.microsoft.com/office/drawing/2014/main" id="{1CB4E255-4D33-4DF2-937D-DE0420BD3181}"/>
                </a:ext>
              </a:extLst>
            </p:cNvPr>
            <p:cNvGrpSpPr/>
            <p:nvPr/>
          </p:nvGrpSpPr>
          <p:grpSpPr>
            <a:xfrm>
              <a:off x="6385238" y="1625600"/>
              <a:ext cx="2036278" cy="3975719"/>
              <a:chOff x="5496863" y="1478280"/>
              <a:chExt cx="2235321" cy="4364339"/>
            </a:xfrm>
          </p:grpSpPr>
          <p:sp>
            <p:nvSpPr>
              <p:cNvPr id="128" name="îŝḻíḍê">
                <a:extLst>
                  <a:ext uri="{FF2B5EF4-FFF2-40B4-BE49-F238E27FC236}">
                    <a16:creationId xmlns:a16="http://schemas.microsoft.com/office/drawing/2014/main" id="{164B8A42-2E61-4AB0-ADE5-43CFF4520093}"/>
                  </a:ext>
                </a:extLst>
              </p:cNvPr>
              <p:cNvSpPr/>
              <p:nvPr/>
            </p:nvSpPr>
            <p:spPr>
              <a:xfrm>
                <a:off x="5496863" y="2209800"/>
                <a:ext cx="2235321" cy="36328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9" name="ïśľídé">
                <a:extLst>
                  <a:ext uri="{FF2B5EF4-FFF2-40B4-BE49-F238E27FC236}">
                    <a16:creationId xmlns:a16="http://schemas.microsoft.com/office/drawing/2014/main" id="{94C38A10-2DF1-4BCB-A0A5-DC3A95FB188C}"/>
                  </a:ext>
                </a:extLst>
              </p:cNvPr>
              <p:cNvSpPr/>
              <p:nvPr/>
            </p:nvSpPr>
            <p:spPr>
              <a:xfrm>
                <a:off x="5496863" y="1478280"/>
                <a:ext cx="2235321" cy="558800"/>
              </a:xfrm>
              <a:prstGeom prst="rect">
                <a:avLst/>
              </a:prstGeom>
              <a:blipFill>
                <a:blip r:embed="rId8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30" name="iṥḷíďe">
                <a:extLst>
                  <a:ext uri="{FF2B5EF4-FFF2-40B4-BE49-F238E27FC236}">
                    <a16:creationId xmlns:a16="http://schemas.microsoft.com/office/drawing/2014/main" id="{EFD50858-8C36-4B45-AEB6-404208762910}"/>
                  </a:ext>
                </a:extLst>
              </p:cNvPr>
              <p:cNvGrpSpPr/>
              <p:nvPr/>
            </p:nvGrpSpPr>
            <p:grpSpPr>
              <a:xfrm>
                <a:off x="5558048" y="2598999"/>
                <a:ext cx="2112950" cy="1660002"/>
                <a:chOff x="813428" y="2566558"/>
                <a:chExt cx="2627179" cy="1660002"/>
              </a:xfrm>
            </p:grpSpPr>
            <p:sp>
              <p:nvSpPr>
                <p:cNvPr id="132" name="iṡ1îḓé">
                  <a:extLst>
                    <a:ext uri="{FF2B5EF4-FFF2-40B4-BE49-F238E27FC236}">
                      <a16:creationId xmlns:a16="http://schemas.microsoft.com/office/drawing/2014/main" id="{37C83A42-6A28-4190-8A29-0DD1A6248213}"/>
                    </a:ext>
                  </a:extLst>
                </p:cNvPr>
                <p:cNvSpPr/>
                <p:nvPr/>
              </p:nvSpPr>
              <p:spPr bwMode="auto">
                <a:xfrm>
                  <a:off x="813428" y="3008362"/>
                  <a:ext cx="2627177" cy="1218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</a:t>
                  </a:r>
                  <a:r>
                    <a:rPr lang="en-US" altLang="zh-CN" sz="1100" dirty="0" err="1"/>
                    <a:t>ing</a:t>
                  </a:r>
                  <a:r>
                    <a:rPr lang="en-US" altLang="zh-CN" sz="1100" dirty="0"/>
                    <a:t> text here.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  <p:sp>
              <p:nvSpPr>
                <p:cNvPr id="133" name="ísļïdè">
                  <a:extLst>
                    <a:ext uri="{FF2B5EF4-FFF2-40B4-BE49-F238E27FC236}">
                      <a16:creationId xmlns:a16="http://schemas.microsoft.com/office/drawing/2014/main" id="{BFC6FBB7-F938-42EB-AE91-7A190A5A1502}"/>
                    </a:ext>
                  </a:extLst>
                </p:cNvPr>
                <p:cNvSpPr txBox="1"/>
                <p:nvPr/>
              </p:nvSpPr>
              <p:spPr bwMode="auto">
                <a:xfrm>
                  <a:off x="813429" y="2566558"/>
                  <a:ext cx="262717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/>
                    <a:t>Text </a:t>
                  </a:r>
                  <a:r>
                    <a:rPr lang="en-US" altLang="zh-CN" sz="2000" b="1" dirty="0"/>
                    <a:t>here</a:t>
                  </a:r>
                </a:p>
              </p:txBody>
            </p:sp>
          </p:grpSp>
        </p:grpSp>
        <p:sp>
          <p:nvSpPr>
            <p:cNvPr id="35" name="îŝlíḑê">
              <a:extLst>
                <a:ext uri="{FF2B5EF4-FFF2-40B4-BE49-F238E27FC236}">
                  <a16:creationId xmlns:a16="http://schemas.microsoft.com/office/drawing/2014/main" id="{DA5AC594-FA76-4C6B-9271-710AED45A074}"/>
                </a:ext>
              </a:extLst>
            </p:cNvPr>
            <p:cNvSpPr/>
            <p:nvPr/>
          </p:nvSpPr>
          <p:spPr>
            <a:xfrm>
              <a:off x="5965953" y="3532776"/>
              <a:ext cx="260094" cy="2665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íşļïḓé">
              <a:extLst>
                <a:ext uri="{FF2B5EF4-FFF2-40B4-BE49-F238E27FC236}">
                  <a16:creationId xmlns:a16="http://schemas.microsoft.com/office/drawing/2014/main" id="{8E762653-C30E-4EBA-B71D-DEE13BECFD7C}"/>
                </a:ext>
              </a:extLst>
            </p:cNvPr>
            <p:cNvSpPr/>
            <p:nvPr/>
          </p:nvSpPr>
          <p:spPr>
            <a:xfrm>
              <a:off x="3351199" y="3532776"/>
              <a:ext cx="260094" cy="2665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7" name="í$ḷîḍê">
              <a:extLst>
                <a:ext uri="{FF2B5EF4-FFF2-40B4-BE49-F238E27FC236}">
                  <a16:creationId xmlns:a16="http://schemas.microsoft.com/office/drawing/2014/main" id="{9724C4E4-F0D7-426E-B223-91C0B53C9051}"/>
                </a:ext>
              </a:extLst>
            </p:cNvPr>
            <p:cNvGrpSpPr/>
            <p:nvPr/>
          </p:nvGrpSpPr>
          <p:grpSpPr>
            <a:xfrm>
              <a:off x="3770484" y="1625600"/>
              <a:ext cx="2036278" cy="3975719"/>
              <a:chOff x="669925" y="1478280"/>
              <a:chExt cx="2235321" cy="4364339"/>
            </a:xfrm>
          </p:grpSpPr>
          <p:sp>
            <p:nvSpPr>
              <p:cNvPr id="38" name="íŝ1ïdé">
                <a:extLst>
                  <a:ext uri="{FF2B5EF4-FFF2-40B4-BE49-F238E27FC236}">
                    <a16:creationId xmlns:a16="http://schemas.microsoft.com/office/drawing/2014/main" id="{A16AA1DD-0D89-4E49-A893-4912F5DD87D6}"/>
                  </a:ext>
                </a:extLst>
              </p:cNvPr>
              <p:cNvSpPr/>
              <p:nvPr/>
            </p:nvSpPr>
            <p:spPr>
              <a:xfrm>
                <a:off x="669925" y="2209800"/>
                <a:ext cx="2235321" cy="36328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išḻídè">
                <a:extLst>
                  <a:ext uri="{FF2B5EF4-FFF2-40B4-BE49-F238E27FC236}">
                    <a16:creationId xmlns:a16="http://schemas.microsoft.com/office/drawing/2014/main" id="{4CF260E0-365D-4224-A695-1E2487792592}"/>
                  </a:ext>
                </a:extLst>
              </p:cNvPr>
              <p:cNvSpPr/>
              <p:nvPr/>
            </p:nvSpPr>
            <p:spPr>
              <a:xfrm>
                <a:off x="669925" y="1478280"/>
                <a:ext cx="2235321" cy="558800"/>
              </a:xfrm>
              <a:prstGeom prst="rect">
                <a:avLst/>
              </a:prstGeom>
              <a:blipFill>
                <a:blip r:embed="rId9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40" name="íS1ïḑè">
                <a:extLst>
                  <a:ext uri="{FF2B5EF4-FFF2-40B4-BE49-F238E27FC236}">
                    <a16:creationId xmlns:a16="http://schemas.microsoft.com/office/drawing/2014/main" id="{EDB1EA6E-8589-4ED1-8DA6-0D5C64B29A34}"/>
                  </a:ext>
                </a:extLst>
              </p:cNvPr>
              <p:cNvGrpSpPr/>
              <p:nvPr/>
            </p:nvGrpSpPr>
            <p:grpSpPr>
              <a:xfrm>
                <a:off x="731110" y="2598999"/>
                <a:ext cx="2112950" cy="1660002"/>
                <a:chOff x="813428" y="2566558"/>
                <a:chExt cx="2627179" cy="1660002"/>
              </a:xfrm>
            </p:grpSpPr>
            <p:sp>
              <p:nvSpPr>
                <p:cNvPr id="41" name="iŝḻïdê">
                  <a:extLst>
                    <a:ext uri="{FF2B5EF4-FFF2-40B4-BE49-F238E27FC236}">
                      <a16:creationId xmlns:a16="http://schemas.microsoft.com/office/drawing/2014/main" id="{4EFDE62E-B4A2-4195-9745-73F0425504F1}"/>
                    </a:ext>
                  </a:extLst>
                </p:cNvPr>
                <p:cNvSpPr/>
                <p:nvPr/>
              </p:nvSpPr>
              <p:spPr bwMode="auto">
                <a:xfrm>
                  <a:off x="813428" y="3008362"/>
                  <a:ext cx="2627177" cy="1218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  <p:sp>
              <p:nvSpPr>
                <p:cNvPr id="42" name="î$ļíḋé">
                  <a:extLst>
                    <a:ext uri="{FF2B5EF4-FFF2-40B4-BE49-F238E27FC236}">
                      <a16:creationId xmlns:a16="http://schemas.microsoft.com/office/drawing/2014/main" id="{C43FD9E5-B5DE-472E-BC67-04BEC6E6E3C0}"/>
                    </a:ext>
                  </a:extLst>
                </p:cNvPr>
                <p:cNvSpPr txBox="1"/>
                <p:nvPr/>
              </p:nvSpPr>
              <p:spPr bwMode="auto">
                <a:xfrm>
                  <a:off x="813429" y="2566558"/>
                  <a:ext cx="262717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/>
                    <a:t>Text </a:t>
                  </a:r>
                  <a:r>
                    <a:rPr lang="en-US" altLang="zh-CN" sz="2000" b="1" dirty="0"/>
                    <a:t>here</a:t>
                  </a:r>
                </a:p>
              </p:txBody>
            </p:sp>
          </p:grp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19270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ļ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íšļî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66B72C-EB06-45F2-BFFB-54DD4E2FCB95}"/>
              </a:ext>
            </a:extLst>
          </p:cNvPr>
          <p:cNvGrpSpPr>
            <a:grpSpLocks noChangeAspect="1"/>
          </p:cNvGrpSpPr>
          <p:nvPr/>
        </p:nvGrpSpPr>
        <p:grpSpPr>
          <a:xfrm>
            <a:off x="673099" y="1130300"/>
            <a:ext cx="10845800" cy="5727699"/>
            <a:chOff x="673099" y="1130300"/>
            <a:chExt cx="10845800" cy="5727699"/>
          </a:xfrm>
        </p:grpSpPr>
        <p:sp>
          <p:nvSpPr>
            <p:cNvPr id="51" name="ïšḻíḍé">
              <a:extLst>
                <a:ext uri="{FF2B5EF4-FFF2-40B4-BE49-F238E27FC236}">
                  <a16:creationId xmlns:a16="http://schemas.microsoft.com/office/drawing/2014/main" id="{82C604A7-3049-4B91-9A4E-6D27879FF074}"/>
                </a:ext>
              </a:extLst>
            </p:cNvPr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Unified fonts 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make reading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more fluent.</a:t>
              </a:r>
            </a:p>
          </p:txBody>
        </p:sp>
        <p:sp>
          <p:nvSpPr>
            <p:cNvPr id="52" name="íṩļîḍê">
              <a:extLst>
                <a:ext uri="{FF2B5EF4-FFF2-40B4-BE49-F238E27FC236}">
                  <a16:creationId xmlns:a16="http://schemas.microsoft.com/office/drawing/2014/main" id="{5B09FA01-00B3-477D-9064-1068527E7EF0}"/>
                </a:ext>
              </a:extLst>
            </p:cNvPr>
            <p:cNvSpPr txBox="1"/>
            <p:nvPr/>
          </p:nvSpPr>
          <p:spPr>
            <a:xfrm>
              <a:off x="673101" y="1712226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Theme color makes PPT more convenient to change.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Adjust the spacing to adapt to Chinese typesetting, use the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reference line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in PPT.</a:t>
              </a:r>
            </a:p>
          </p:txBody>
        </p:sp>
        <p:grpSp>
          <p:nvGrpSpPr>
            <p:cNvPr id="53" name="iṩļiḋê">
              <a:extLst>
                <a:ext uri="{FF2B5EF4-FFF2-40B4-BE49-F238E27FC236}">
                  <a16:creationId xmlns:a16="http://schemas.microsoft.com/office/drawing/2014/main" id="{3BECC608-BD07-4021-BA23-99456A07593D}"/>
                </a:ext>
              </a:extLst>
            </p:cNvPr>
            <p:cNvGrpSpPr/>
            <p:nvPr/>
          </p:nvGrpSpPr>
          <p:grpSpPr>
            <a:xfrm>
              <a:off x="4076700" y="2667000"/>
              <a:ext cx="4038601" cy="4190999"/>
              <a:chOff x="4076700" y="2667000"/>
              <a:chExt cx="4038601" cy="4190999"/>
            </a:xfrm>
          </p:grpSpPr>
          <p:sp>
            <p:nvSpPr>
              <p:cNvPr id="62" name="iṥļíḓè">
                <a:extLst>
                  <a:ext uri="{FF2B5EF4-FFF2-40B4-BE49-F238E27FC236}">
                    <a16:creationId xmlns:a16="http://schemas.microsoft.com/office/drawing/2014/main" id="{ABB0BA01-4E71-45BC-9DE1-45FB7BD9C5E8}"/>
                  </a:ext>
                </a:extLst>
              </p:cNvPr>
              <p:cNvSpPr/>
              <p:nvPr/>
            </p:nvSpPr>
            <p:spPr>
              <a:xfrm>
                <a:off x="4076700" y="2667000"/>
                <a:ext cx="4038600" cy="4190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4" name="îŝļîḓé">
                <a:extLst>
                  <a:ext uri="{FF2B5EF4-FFF2-40B4-BE49-F238E27FC236}">
                    <a16:creationId xmlns:a16="http://schemas.microsoft.com/office/drawing/2014/main" id="{384E8880-C74D-4113-B7BC-60E7798BA451}"/>
                  </a:ext>
                </a:extLst>
              </p:cNvPr>
              <p:cNvSpPr txBox="1"/>
              <p:nvPr/>
            </p:nvSpPr>
            <p:spPr>
              <a:xfrm>
                <a:off x="4076700" y="3795307"/>
                <a:ext cx="4038600" cy="6897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sz="24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îṩľiďe">
                <a:extLst>
                  <a:ext uri="{FF2B5EF4-FFF2-40B4-BE49-F238E27FC236}">
                    <a16:creationId xmlns:a16="http://schemas.microsoft.com/office/drawing/2014/main" id="{F1F3F08E-B5A4-4558-853F-0C1555C77B93}"/>
                  </a:ext>
                </a:extLst>
              </p:cNvPr>
              <p:cNvSpPr txBox="1"/>
              <p:nvPr/>
            </p:nvSpPr>
            <p:spPr>
              <a:xfrm>
                <a:off x="4076701" y="4485092"/>
                <a:ext cx="4038600" cy="12172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Copy paste fonts. Choose the only option to retain </a:t>
                </a:r>
                <a:r>
                  <a:rPr lang="en-US" altLang="zh-CN" sz="1400" dirty="0" err="1">
                    <a:solidFill>
                      <a:schemeClr val="bg1"/>
                    </a:solidFill>
                  </a:rPr>
                  <a:t>tex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</a:p>
            </p:txBody>
          </p:sp>
        </p:grpSp>
        <p:grpSp>
          <p:nvGrpSpPr>
            <p:cNvPr id="54" name="iśḷïdê">
              <a:extLst>
                <a:ext uri="{FF2B5EF4-FFF2-40B4-BE49-F238E27FC236}">
                  <a16:creationId xmlns:a16="http://schemas.microsoft.com/office/drawing/2014/main" id="{D3F109BC-15F5-4740-A34F-B1C8C01E98E7}"/>
                </a:ext>
              </a:extLst>
            </p:cNvPr>
            <p:cNvGrpSpPr/>
            <p:nvPr/>
          </p:nvGrpSpPr>
          <p:grpSpPr>
            <a:xfrm>
              <a:off x="902299" y="4140199"/>
              <a:ext cx="3000376" cy="1906992"/>
              <a:chOff x="902299" y="4140199"/>
              <a:chExt cx="3000376" cy="1906992"/>
            </a:xfrm>
          </p:grpSpPr>
          <p:sp>
            <p:nvSpPr>
              <p:cNvPr id="60" name="ï$ľïḑe">
                <a:extLst>
                  <a:ext uri="{FF2B5EF4-FFF2-40B4-BE49-F238E27FC236}">
                    <a16:creationId xmlns:a16="http://schemas.microsoft.com/office/drawing/2014/main" id="{784FC36D-13CD-4951-8215-1E936B0B32A4}"/>
                  </a:ext>
                </a:extLst>
              </p:cNvPr>
              <p:cNvSpPr txBox="1"/>
              <p:nvPr/>
            </p:nvSpPr>
            <p:spPr>
              <a:xfrm>
                <a:off x="902299" y="4140199"/>
                <a:ext cx="3000375" cy="6897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i="1"/>
                  <a:t>Text here</a:t>
                </a:r>
                <a:endParaRPr lang="zh-CN" altLang="en-US" sz="2000" b="1" i="1" dirty="0"/>
              </a:p>
            </p:txBody>
          </p:sp>
          <p:sp>
            <p:nvSpPr>
              <p:cNvPr id="61" name="ïsļîḓé">
                <a:extLst>
                  <a:ext uri="{FF2B5EF4-FFF2-40B4-BE49-F238E27FC236}">
                    <a16:creationId xmlns:a16="http://schemas.microsoft.com/office/drawing/2014/main" id="{62A85D13-5E00-4087-80F1-B4C1A13FF29E}"/>
                  </a:ext>
                </a:extLst>
              </p:cNvPr>
              <p:cNvSpPr txBox="1"/>
              <p:nvPr/>
            </p:nvSpPr>
            <p:spPr>
              <a:xfrm>
                <a:off x="902300" y="4829984"/>
                <a:ext cx="3000375" cy="12172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</a:t>
                </a:r>
                <a:r>
                  <a:rPr lang="en-US" altLang="zh-CN" sz="1200"/>
                  <a:t>retain text</a:t>
                </a:r>
                <a:r>
                  <a:rPr lang="en-US" altLang="zh-CN" sz="1200" dirty="0"/>
                  <a:t>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2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200" dirty="0"/>
                  <a:t>……</a:t>
                </a:r>
              </a:p>
            </p:txBody>
          </p:sp>
        </p:grpSp>
        <p:grpSp>
          <p:nvGrpSpPr>
            <p:cNvPr id="55" name="iṣlîḓê">
              <a:extLst>
                <a:ext uri="{FF2B5EF4-FFF2-40B4-BE49-F238E27FC236}">
                  <a16:creationId xmlns:a16="http://schemas.microsoft.com/office/drawing/2014/main" id="{7DFFC8DB-61ED-4C39-81C4-C4DFCE990583}"/>
                </a:ext>
              </a:extLst>
            </p:cNvPr>
            <p:cNvGrpSpPr/>
            <p:nvPr/>
          </p:nvGrpSpPr>
          <p:grpSpPr>
            <a:xfrm>
              <a:off x="8289325" y="4140199"/>
              <a:ext cx="3000376" cy="1906992"/>
              <a:chOff x="8289325" y="4140199"/>
              <a:chExt cx="3000376" cy="1906992"/>
            </a:xfrm>
          </p:grpSpPr>
          <p:sp>
            <p:nvSpPr>
              <p:cNvPr id="57" name="iŝḷïďê">
                <a:extLst>
                  <a:ext uri="{FF2B5EF4-FFF2-40B4-BE49-F238E27FC236}">
                    <a16:creationId xmlns:a16="http://schemas.microsoft.com/office/drawing/2014/main" id="{2AB54C01-4685-49D5-85DC-04159F3E2A6B}"/>
                  </a:ext>
                </a:extLst>
              </p:cNvPr>
              <p:cNvSpPr txBox="1"/>
              <p:nvPr/>
            </p:nvSpPr>
            <p:spPr>
              <a:xfrm>
                <a:off x="8289325" y="4140199"/>
                <a:ext cx="3000375" cy="6897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i="1"/>
                  <a:t>Text here</a:t>
                </a:r>
                <a:endParaRPr lang="zh-CN" altLang="en-US" sz="2000" b="1" i="1" dirty="0"/>
              </a:p>
            </p:txBody>
          </p:sp>
          <p:sp>
            <p:nvSpPr>
              <p:cNvPr id="58" name="íšļíḋê">
                <a:extLst>
                  <a:ext uri="{FF2B5EF4-FFF2-40B4-BE49-F238E27FC236}">
                    <a16:creationId xmlns:a16="http://schemas.microsoft.com/office/drawing/2014/main" id="{6C056861-6170-47B9-94FD-F5FE229F9097}"/>
                  </a:ext>
                </a:extLst>
              </p:cNvPr>
              <p:cNvSpPr txBox="1"/>
              <p:nvPr/>
            </p:nvSpPr>
            <p:spPr>
              <a:xfrm>
                <a:off x="8289326" y="4829984"/>
                <a:ext cx="3000375" cy="12172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</a:t>
                </a:r>
                <a:r>
                  <a:rPr lang="en-US" altLang="zh-CN" sz="1200"/>
                  <a:t>to retain </a:t>
                </a:r>
                <a:r>
                  <a:rPr lang="en-US" altLang="zh-CN" sz="1200" dirty="0"/>
                  <a:t>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2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200" dirty="0"/>
                  <a:t>……</a:t>
                </a:r>
              </a:p>
            </p:txBody>
          </p:sp>
        </p:grpSp>
      </p:grpSp>
      <p:pic>
        <p:nvPicPr>
          <p:cNvPr id="19" name="i$ľïḍè">
            <a:extLst>
              <a:ext uri="{FF2B5EF4-FFF2-40B4-BE49-F238E27FC236}">
                <a16:creationId xmlns:a16="http://schemas.microsoft.com/office/drawing/2014/main" id="{F513946B-D73A-40E4-8EE2-00B36FCA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235700" y="1352"/>
            <a:ext cx="5956300" cy="243193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28353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1î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šḷïdè">
            <a:extLst>
              <a:ext uri="{FF2B5EF4-FFF2-40B4-BE49-F238E27FC236}">
                <a16:creationId xmlns:a16="http://schemas.microsoft.com/office/drawing/2014/main" id="{1A29DFFB-0269-4504-B139-F0D521DA2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-65204" y="4484217"/>
            <a:ext cx="5956300" cy="2431939"/>
          </a:xfrm>
          <a:prstGeom prst="rect">
            <a:avLst/>
          </a:prstGeom>
        </p:spPr>
      </p:pic>
      <p:sp>
        <p:nvSpPr>
          <p:cNvPr id="2" name="ïṩļïḑè">
            <a:extLst>
              <a:ext uri="{FF2B5EF4-FFF2-40B4-BE49-F238E27FC236}">
                <a16:creationId xmlns:a16="http://schemas.microsoft.com/office/drawing/2014/main" id="{B06459BB-4916-4A92-A47B-8A498D3DD63C}"/>
              </a:ext>
            </a:extLst>
          </p:cNvPr>
          <p:cNvSpPr/>
          <p:nvPr/>
        </p:nvSpPr>
        <p:spPr>
          <a:xfrm>
            <a:off x="6448425" y="0"/>
            <a:ext cx="5743575" cy="6134098"/>
          </a:xfrm>
          <a:custGeom>
            <a:avLst/>
            <a:gdLst>
              <a:gd name="connsiteX0" fmla="*/ 3856553 w 5743575"/>
              <a:gd name="connsiteY0" fmla="*/ 0 h 6134098"/>
              <a:gd name="connsiteX1" fmla="*/ 5743575 w 5743575"/>
              <a:gd name="connsiteY1" fmla="*/ 0 h 6134098"/>
              <a:gd name="connsiteX2" fmla="*/ 5743575 w 5743575"/>
              <a:gd name="connsiteY2" fmla="*/ 5281707 h 6134098"/>
              <a:gd name="connsiteX3" fmla="*/ 3856553 w 5743575"/>
              <a:gd name="connsiteY3" fmla="*/ 5281707 h 6134098"/>
              <a:gd name="connsiteX4" fmla="*/ 0 w 5743575"/>
              <a:gd name="connsiteY4" fmla="*/ 0 h 6134098"/>
              <a:gd name="connsiteX5" fmla="*/ 1887022 w 5743575"/>
              <a:gd name="connsiteY5" fmla="*/ 0 h 6134098"/>
              <a:gd name="connsiteX6" fmla="*/ 1887022 w 5743575"/>
              <a:gd name="connsiteY6" fmla="*/ 5281707 h 6134098"/>
              <a:gd name="connsiteX7" fmla="*/ 0 w 5743575"/>
              <a:gd name="connsiteY7" fmla="*/ 5281707 h 6134098"/>
              <a:gd name="connsiteX8" fmla="*/ 1928276 w 5743575"/>
              <a:gd name="connsiteY8" fmla="*/ 0 h 6134098"/>
              <a:gd name="connsiteX9" fmla="*/ 3815298 w 5743575"/>
              <a:gd name="connsiteY9" fmla="*/ 0 h 6134098"/>
              <a:gd name="connsiteX10" fmla="*/ 3815298 w 5743575"/>
              <a:gd name="connsiteY10" fmla="*/ 6134098 h 6134098"/>
              <a:gd name="connsiteX11" fmla="*/ 1928276 w 5743575"/>
              <a:gd name="connsiteY11" fmla="*/ 6134098 h 613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3575" h="6134098">
                <a:moveTo>
                  <a:pt x="3856553" y="0"/>
                </a:moveTo>
                <a:lnTo>
                  <a:pt x="5743575" y="0"/>
                </a:lnTo>
                <a:lnTo>
                  <a:pt x="5743575" y="5281707"/>
                </a:lnTo>
                <a:lnTo>
                  <a:pt x="3856553" y="5281707"/>
                </a:lnTo>
                <a:close/>
                <a:moveTo>
                  <a:pt x="0" y="0"/>
                </a:moveTo>
                <a:lnTo>
                  <a:pt x="1887022" y="0"/>
                </a:lnTo>
                <a:lnTo>
                  <a:pt x="1887022" y="5281707"/>
                </a:lnTo>
                <a:lnTo>
                  <a:pt x="0" y="5281707"/>
                </a:lnTo>
                <a:close/>
                <a:moveTo>
                  <a:pt x="1928276" y="0"/>
                </a:moveTo>
                <a:lnTo>
                  <a:pt x="3815298" y="0"/>
                </a:lnTo>
                <a:lnTo>
                  <a:pt x="3815298" y="6134098"/>
                </a:lnTo>
                <a:lnTo>
                  <a:pt x="1928276" y="6134098"/>
                </a:lnTo>
                <a:close/>
              </a:path>
            </a:pathLst>
          </a:custGeom>
          <a:blipFill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iSlíḑé">
            <a:extLst>
              <a:ext uri="{FF2B5EF4-FFF2-40B4-BE49-F238E27FC236}">
                <a16:creationId xmlns:a16="http://schemas.microsoft.com/office/drawing/2014/main" id="{2AAFD7FF-5471-41A9-A08C-A56D5D9648C7}"/>
              </a:ext>
            </a:extLst>
          </p:cNvPr>
          <p:cNvSpPr txBox="1"/>
          <p:nvPr/>
        </p:nvSpPr>
        <p:spPr>
          <a:xfrm>
            <a:off x="781996" y="1460703"/>
            <a:ext cx="4357130" cy="78227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>
              <a:buSzPct val="25000"/>
            </a:pPr>
            <a:r>
              <a:rPr lang="en-US" sz="2400" b="1" dirty="0">
                <a:solidFill>
                  <a:schemeClr val="accent1"/>
                </a:solidFill>
              </a:rPr>
              <a:t>Unified</a:t>
            </a:r>
            <a:r>
              <a:rPr lang="en-US" sz="2400" b="1" dirty="0"/>
              <a:t> fonts make reading more f</a:t>
            </a:r>
            <a:r>
              <a:rPr lang="en-US" sz="100" b="1" dirty="0"/>
              <a:t> </a:t>
            </a:r>
            <a:r>
              <a:rPr lang="en-US" sz="2400" b="1" dirty="0" err="1"/>
              <a:t>luent</a:t>
            </a:r>
            <a:r>
              <a:rPr lang="en-US" sz="2400" b="1" dirty="0"/>
              <a:t>.</a:t>
            </a:r>
          </a:p>
        </p:txBody>
      </p:sp>
      <p:sp>
        <p:nvSpPr>
          <p:cNvPr id="54" name="îśḻïḑé">
            <a:extLst>
              <a:ext uri="{FF2B5EF4-FFF2-40B4-BE49-F238E27FC236}">
                <a16:creationId xmlns:a16="http://schemas.microsoft.com/office/drawing/2014/main" id="{4648A455-9720-4168-8717-EBBEB03C8E26}"/>
              </a:ext>
            </a:extLst>
          </p:cNvPr>
          <p:cNvSpPr txBox="1"/>
          <p:nvPr/>
        </p:nvSpPr>
        <p:spPr>
          <a:xfrm>
            <a:off x="781996" y="2373783"/>
            <a:ext cx="4356495" cy="123246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/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Theme color makes PPT </a:t>
            </a:r>
            <a:r>
              <a:rPr lang="en-US" sz="1200"/>
              <a:t>more conve</a:t>
            </a:r>
            <a:r>
              <a:rPr lang="en-US" sz="100"/>
              <a:t> </a:t>
            </a:r>
            <a:r>
              <a:rPr lang="en-US" sz="1200"/>
              <a:t>nient </a:t>
            </a:r>
            <a:r>
              <a:rPr lang="en-US" sz="1200" dirty="0"/>
              <a:t>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Adjust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… …</a:t>
            </a:r>
          </a:p>
        </p:txBody>
      </p:sp>
      <p:grpSp>
        <p:nvGrpSpPr>
          <p:cNvPr id="57" name="iślîḑê">
            <a:extLst>
              <a:ext uri="{FF2B5EF4-FFF2-40B4-BE49-F238E27FC236}">
                <a16:creationId xmlns:a16="http://schemas.microsoft.com/office/drawing/2014/main" id="{C2C97FA3-F1E0-4883-A230-BA58863C7DE7}"/>
              </a:ext>
            </a:extLst>
          </p:cNvPr>
          <p:cNvGrpSpPr/>
          <p:nvPr/>
        </p:nvGrpSpPr>
        <p:grpSpPr>
          <a:xfrm>
            <a:off x="479751" y="4464722"/>
            <a:ext cx="2206503" cy="1285169"/>
            <a:chOff x="3643921" y="5508403"/>
            <a:chExt cx="2206438" cy="1286096"/>
          </a:xfrm>
        </p:grpSpPr>
        <p:sp>
          <p:nvSpPr>
            <p:cNvPr id="58" name="îṣḷiḓê">
              <a:extLst>
                <a:ext uri="{FF2B5EF4-FFF2-40B4-BE49-F238E27FC236}">
                  <a16:creationId xmlns:a16="http://schemas.microsoft.com/office/drawing/2014/main" id="{772D0798-65CD-4425-AE10-B2676EA34363}"/>
                </a:ext>
              </a:extLst>
            </p:cNvPr>
            <p:cNvSpPr txBox="1"/>
            <p:nvPr/>
          </p:nvSpPr>
          <p:spPr bwMode="auto">
            <a:xfrm>
              <a:off x="3643921" y="5508403"/>
              <a:ext cx="2206438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600" b="1" dirty="0"/>
                <a:t>here</a:t>
              </a:r>
            </a:p>
          </p:txBody>
        </p:sp>
        <p:sp>
          <p:nvSpPr>
            <p:cNvPr id="59" name="iṥḷiḑé">
              <a:extLst>
                <a:ext uri="{FF2B5EF4-FFF2-40B4-BE49-F238E27FC236}">
                  <a16:creationId xmlns:a16="http://schemas.microsoft.com/office/drawing/2014/main" id="{2E1FFF7E-FCBD-43AF-BD68-9BE40E51147C}"/>
                </a:ext>
              </a:extLst>
            </p:cNvPr>
            <p:cNvSpPr/>
            <p:nvPr/>
          </p:nvSpPr>
          <p:spPr bwMode="auto">
            <a:xfrm>
              <a:off x="3643921" y="5950580"/>
              <a:ext cx="2206438" cy="84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/>
                <a:t>Supporting </a:t>
              </a:r>
              <a:r>
                <a:rPr lang="en-US" altLang="zh-CN" sz="1100" dirty="0"/>
                <a:t>text here. 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</a:t>
              </a:r>
              <a:endParaRPr lang="zh-CN" altLang="en-US" sz="1100" dirty="0"/>
            </a:p>
          </p:txBody>
        </p:sp>
      </p:grpSp>
      <p:grpSp>
        <p:nvGrpSpPr>
          <p:cNvPr id="64" name="ísļiḓè">
            <a:extLst>
              <a:ext uri="{FF2B5EF4-FFF2-40B4-BE49-F238E27FC236}">
                <a16:creationId xmlns:a16="http://schemas.microsoft.com/office/drawing/2014/main" id="{F1CCD360-D3A7-439D-AA4E-C22FA7CAF343}"/>
              </a:ext>
            </a:extLst>
          </p:cNvPr>
          <p:cNvGrpSpPr/>
          <p:nvPr/>
        </p:nvGrpSpPr>
        <p:grpSpPr>
          <a:xfrm>
            <a:off x="2231720" y="4464722"/>
            <a:ext cx="2206503" cy="1285169"/>
            <a:chOff x="3643921" y="5508403"/>
            <a:chExt cx="2206438" cy="1286096"/>
          </a:xfrm>
        </p:grpSpPr>
        <p:sp>
          <p:nvSpPr>
            <p:cNvPr id="65" name="iṣ1ídé">
              <a:extLst>
                <a:ext uri="{FF2B5EF4-FFF2-40B4-BE49-F238E27FC236}">
                  <a16:creationId xmlns:a16="http://schemas.microsoft.com/office/drawing/2014/main" id="{F55AF1AD-D3AB-4038-B5FE-80DBB83209F9}"/>
                </a:ext>
              </a:extLst>
            </p:cNvPr>
            <p:cNvSpPr txBox="1"/>
            <p:nvPr/>
          </p:nvSpPr>
          <p:spPr bwMode="auto">
            <a:xfrm>
              <a:off x="3643921" y="5508403"/>
              <a:ext cx="2206438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600" b="1" dirty="0"/>
                <a:t>here</a:t>
              </a:r>
            </a:p>
          </p:txBody>
        </p:sp>
        <p:sp>
          <p:nvSpPr>
            <p:cNvPr id="66" name="îśliḑê">
              <a:extLst>
                <a:ext uri="{FF2B5EF4-FFF2-40B4-BE49-F238E27FC236}">
                  <a16:creationId xmlns:a16="http://schemas.microsoft.com/office/drawing/2014/main" id="{7C06DB8B-F3B4-40FD-90F5-012639FC3BA2}"/>
                </a:ext>
              </a:extLst>
            </p:cNvPr>
            <p:cNvSpPr/>
            <p:nvPr/>
          </p:nvSpPr>
          <p:spPr bwMode="auto">
            <a:xfrm>
              <a:off x="3643921" y="5950580"/>
              <a:ext cx="2206438" cy="84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/>
                <a:t>Supporting </a:t>
              </a:r>
              <a:r>
                <a:rPr lang="en-US" altLang="zh-CN" sz="1100" dirty="0"/>
                <a:t>text here. 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</a:t>
              </a:r>
              <a:endParaRPr lang="zh-CN" altLang="en-US" sz="1100" dirty="0"/>
            </a:p>
          </p:txBody>
        </p:sp>
      </p:grpSp>
      <p:grpSp>
        <p:nvGrpSpPr>
          <p:cNvPr id="71" name="i$ḻîḍe">
            <a:extLst>
              <a:ext uri="{FF2B5EF4-FFF2-40B4-BE49-F238E27FC236}">
                <a16:creationId xmlns:a16="http://schemas.microsoft.com/office/drawing/2014/main" id="{845DA56D-FCA1-439C-907D-503D34D940F8}"/>
              </a:ext>
            </a:extLst>
          </p:cNvPr>
          <p:cNvGrpSpPr/>
          <p:nvPr/>
        </p:nvGrpSpPr>
        <p:grpSpPr>
          <a:xfrm>
            <a:off x="3983690" y="4464722"/>
            <a:ext cx="2206503" cy="1285169"/>
            <a:chOff x="3643921" y="5508403"/>
            <a:chExt cx="2206438" cy="1286096"/>
          </a:xfrm>
        </p:grpSpPr>
        <p:sp>
          <p:nvSpPr>
            <p:cNvPr id="72" name="îṧlíḋe">
              <a:extLst>
                <a:ext uri="{FF2B5EF4-FFF2-40B4-BE49-F238E27FC236}">
                  <a16:creationId xmlns:a16="http://schemas.microsoft.com/office/drawing/2014/main" id="{5CD0291A-EF31-4850-9CA9-AEDCF01D0C0D}"/>
                </a:ext>
              </a:extLst>
            </p:cNvPr>
            <p:cNvSpPr txBox="1"/>
            <p:nvPr/>
          </p:nvSpPr>
          <p:spPr bwMode="auto">
            <a:xfrm>
              <a:off x="3643921" y="5508403"/>
              <a:ext cx="2206438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600" b="1" dirty="0"/>
                <a:t>here</a:t>
              </a:r>
            </a:p>
          </p:txBody>
        </p:sp>
        <p:sp>
          <p:nvSpPr>
            <p:cNvPr id="73" name="iśḷiḍè">
              <a:extLst>
                <a:ext uri="{FF2B5EF4-FFF2-40B4-BE49-F238E27FC236}">
                  <a16:creationId xmlns:a16="http://schemas.microsoft.com/office/drawing/2014/main" id="{88EA798D-16D4-48EB-93A0-66957B315F47}"/>
                </a:ext>
              </a:extLst>
            </p:cNvPr>
            <p:cNvSpPr/>
            <p:nvPr/>
          </p:nvSpPr>
          <p:spPr bwMode="auto">
            <a:xfrm>
              <a:off x="3643921" y="5950580"/>
              <a:ext cx="2206438" cy="84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/>
                <a:t>Supporting </a:t>
              </a:r>
              <a:r>
                <a:rPr lang="en-US" altLang="zh-CN" sz="1100" dirty="0"/>
                <a:t>text here. 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</a:t>
              </a:r>
              <a:endParaRPr lang="zh-CN" altLang="en-US" sz="1100" dirty="0"/>
            </a:p>
          </p:txBody>
        </p:sp>
      </p:grpSp>
      <p:grpSp>
        <p:nvGrpSpPr>
          <p:cNvPr id="30" name="i$ļïḑê">
            <a:extLst>
              <a:ext uri="{FF2B5EF4-FFF2-40B4-BE49-F238E27FC236}">
                <a16:creationId xmlns:a16="http://schemas.microsoft.com/office/drawing/2014/main" id="{6067761E-F0AF-4C44-9D7E-D8291BCF71DC}"/>
              </a:ext>
            </a:extLst>
          </p:cNvPr>
          <p:cNvGrpSpPr/>
          <p:nvPr/>
        </p:nvGrpSpPr>
        <p:grpSpPr>
          <a:xfrm>
            <a:off x="1377902" y="3989784"/>
            <a:ext cx="410200" cy="410198"/>
            <a:chOff x="6470043" y="1482403"/>
            <a:chExt cx="410200" cy="410198"/>
          </a:xfrm>
        </p:grpSpPr>
        <p:sp>
          <p:nvSpPr>
            <p:cNvPr id="31" name="ï$ļiḑé">
              <a:extLst>
                <a:ext uri="{FF2B5EF4-FFF2-40B4-BE49-F238E27FC236}">
                  <a16:creationId xmlns:a16="http://schemas.microsoft.com/office/drawing/2014/main" id="{64F71458-1A90-4AD4-B544-337167F789E3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îş1ïḋè">
              <a:extLst>
                <a:ext uri="{FF2B5EF4-FFF2-40B4-BE49-F238E27FC236}">
                  <a16:creationId xmlns:a16="http://schemas.microsoft.com/office/drawing/2014/main" id="{EA1895F6-7942-4EBB-BA27-3BA416494E01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ïŝḷíḍê">
            <a:extLst>
              <a:ext uri="{FF2B5EF4-FFF2-40B4-BE49-F238E27FC236}">
                <a16:creationId xmlns:a16="http://schemas.microsoft.com/office/drawing/2014/main" id="{6A924915-83BF-4AFC-B333-0DE8AE6B5CE3}"/>
              </a:ext>
            </a:extLst>
          </p:cNvPr>
          <p:cNvGrpSpPr/>
          <p:nvPr/>
        </p:nvGrpSpPr>
        <p:grpSpPr>
          <a:xfrm>
            <a:off x="3129871" y="3989402"/>
            <a:ext cx="410200" cy="410198"/>
            <a:chOff x="6470043" y="1482403"/>
            <a:chExt cx="410200" cy="410198"/>
          </a:xfrm>
        </p:grpSpPr>
        <p:sp>
          <p:nvSpPr>
            <p:cNvPr id="34" name="iṧľiḍé">
              <a:extLst>
                <a:ext uri="{FF2B5EF4-FFF2-40B4-BE49-F238E27FC236}">
                  <a16:creationId xmlns:a16="http://schemas.microsoft.com/office/drawing/2014/main" id="{2010ACF9-E6E1-4B93-99CF-5EE907D128F9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ïṡḻïḋè">
              <a:extLst>
                <a:ext uri="{FF2B5EF4-FFF2-40B4-BE49-F238E27FC236}">
                  <a16:creationId xmlns:a16="http://schemas.microsoft.com/office/drawing/2014/main" id="{2FD763B0-79A3-490C-8C41-9EE250D03401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íSļïḓe">
            <a:extLst>
              <a:ext uri="{FF2B5EF4-FFF2-40B4-BE49-F238E27FC236}">
                <a16:creationId xmlns:a16="http://schemas.microsoft.com/office/drawing/2014/main" id="{6A4AA928-495B-45CE-9028-0BEA22EFB4DE}"/>
              </a:ext>
            </a:extLst>
          </p:cNvPr>
          <p:cNvGrpSpPr/>
          <p:nvPr/>
        </p:nvGrpSpPr>
        <p:grpSpPr>
          <a:xfrm>
            <a:off x="4876081" y="3999107"/>
            <a:ext cx="410200" cy="410198"/>
            <a:chOff x="6470043" y="1482403"/>
            <a:chExt cx="410200" cy="410198"/>
          </a:xfrm>
        </p:grpSpPr>
        <p:sp>
          <p:nvSpPr>
            <p:cNvPr id="37" name="íṣlîḓè">
              <a:extLst>
                <a:ext uri="{FF2B5EF4-FFF2-40B4-BE49-F238E27FC236}">
                  <a16:creationId xmlns:a16="http://schemas.microsoft.com/office/drawing/2014/main" id="{88D1B28A-76CC-422E-A9E5-3FD032E9C5F8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ïs1îḍê">
              <a:extLst>
                <a:ext uri="{FF2B5EF4-FFF2-40B4-BE49-F238E27FC236}">
                  <a16:creationId xmlns:a16="http://schemas.microsoft.com/office/drawing/2014/main" id="{C5994431-D3CC-4F07-BE0D-0B0BBB038F7D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76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ḷ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îŝḷïḋe">
            <a:extLst>
              <a:ext uri="{FF2B5EF4-FFF2-40B4-BE49-F238E27FC236}">
                <a16:creationId xmlns:a16="http://schemas.microsoft.com/office/drawing/2014/main" id="{2B42C2A0-040C-4FFF-9BCB-53AC8BEEEBB3}"/>
              </a:ext>
            </a:extLst>
          </p:cNvPr>
          <p:cNvGrpSpPr/>
          <p:nvPr/>
        </p:nvGrpSpPr>
        <p:grpSpPr>
          <a:xfrm>
            <a:off x="666750" y="1130300"/>
            <a:ext cx="10858500" cy="1920875"/>
            <a:chOff x="596900" y="1130300"/>
            <a:chExt cx="10858500" cy="1920875"/>
          </a:xfrm>
        </p:grpSpPr>
        <p:sp>
          <p:nvSpPr>
            <p:cNvPr id="31" name="îṧḷîḑe">
              <a:extLst>
                <a:ext uri="{FF2B5EF4-FFF2-40B4-BE49-F238E27FC236}">
                  <a16:creationId xmlns:a16="http://schemas.microsoft.com/office/drawing/2014/main" id="{448FD0F4-FE9C-44AF-A4ED-A75C3BB9530A}"/>
                </a:ext>
              </a:extLst>
            </p:cNvPr>
            <p:cNvSpPr/>
            <p:nvPr/>
          </p:nvSpPr>
          <p:spPr bwMode="auto">
            <a:xfrm>
              <a:off x="596900" y="1130300"/>
              <a:ext cx="10858500" cy="1920875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îṧḻîdê">
              <a:extLst>
                <a:ext uri="{FF2B5EF4-FFF2-40B4-BE49-F238E27FC236}">
                  <a16:creationId xmlns:a16="http://schemas.microsoft.com/office/drawing/2014/main" id="{A98E8547-7BDF-4E29-8FCC-344ADAEAFE2B}"/>
                </a:ext>
              </a:extLst>
            </p:cNvPr>
            <p:cNvSpPr/>
            <p:nvPr/>
          </p:nvSpPr>
          <p:spPr bwMode="auto">
            <a:xfrm>
              <a:off x="596900" y="1130300"/>
              <a:ext cx="10858500" cy="1920875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17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ïṡ1idè">
            <a:extLst>
              <a:ext uri="{FF2B5EF4-FFF2-40B4-BE49-F238E27FC236}">
                <a16:creationId xmlns:a16="http://schemas.microsoft.com/office/drawing/2014/main" id="{CFE1C02A-E6C9-4F40-82FD-52126658FBD4}"/>
              </a:ext>
            </a:extLst>
          </p:cNvPr>
          <p:cNvGrpSpPr/>
          <p:nvPr/>
        </p:nvGrpSpPr>
        <p:grpSpPr>
          <a:xfrm>
            <a:off x="660400" y="2637787"/>
            <a:ext cx="2320925" cy="3028596"/>
            <a:chOff x="660400" y="2639275"/>
            <a:chExt cx="2320925" cy="3028596"/>
          </a:xfrm>
        </p:grpSpPr>
        <p:sp>
          <p:nvSpPr>
            <p:cNvPr id="34" name="îśḻiḋé">
              <a:extLst>
                <a:ext uri="{FF2B5EF4-FFF2-40B4-BE49-F238E27FC236}">
                  <a16:creationId xmlns:a16="http://schemas.microsoft.com/office/drawing/2014/main" id="{9793D803-B1E2-4CDB-A03D-EFB58CB868ED}"/>
                </a:ext>
              </a:extLst>
            </p:cNvPr>
            <p:cNvSpPr/>
            <p:nvPr/>
          </p:nvSpPr>
          <p:spPr bwMode="auto">
            <a:xfrm>
              <a:off x="1461263" y="2639275"/>
              <a:ext cx="719199" cy="71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5" name="îṧ1ïḍe">
              <a:extLst>
                <a:ext uri="{FF2B5EF4-FFF2-40B4-BE49-F238E27FC236}">
                  <a16:creationId xmlns:a16="http://schemas.microsoft.com/office/drawing/2014/main" id="{3D949562-B7D1-4351-BB0E-640952255116}"/>
                </a:ext>
              </a:extLst>
            </p:cNvPr>
            <p:cNvGrpSpPr/>
            <p:nvPr/>
          </p:nvGrpSpPr>
          <p:grpSpPr>
            <a:xfrm>
              <a:off x="660400" y="3528859"/>
              <a:ext cx="2320925" cy="2139012"/>
              <a:chOff x="1147619" y="3249276"/>
              <a:chExt cx="2032165" cy="2139012"/>
            </a:xfrm>
          </p:grpSpPr>
          <p:sp>
            <p:nvSpPr>
              <p:cNvPr id="37" name="íṩlïdê">
                <a:extLst>
                  <a:ext uri="{FF2B5EF4-FFF2-40B4-BE49-F238E27FC236}">
                    <a16:creationId xmlns:a16="http://schemas.microsoft.com/office/drawing/2014/main" id="{A79587B5-F613-4474-BBC8-B4BF44461BA0}"/>
                  </a:ext>
                </a:extLst>
              </p:cNvPr>
              <p:cNvSpPr/>
              <p:nvPr/>
            </p:nvSpPr>
            <p:spPr bwMode="auto">
              <a:xfrm>
                <a:off x="1147619" y="3249276"/>
                <a:ext cx="2032165" cy="479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2400" b="1"/>
                  <a:t>Text </a:t>
                </a:r>
                <a:r>
                  <a:rPr lang="en-US" altLang="zh-CN" sz="2400" b="1" dirty="0"/>
                  <a:t>here</a:t>
                </a:r>
              </a:p>
            </p:txBody>
          </p:sp>
          <p:sp>
            <p:nvSpPr>
              <p:cNvPr id="38" name="îśļïďé">
                <a:extLst>
                  <a:ext uri="{FF2B5EF4-FFF2-40B4-BE49-F238E27FC236}">
                    <a16:creationId xmlns:a16="http://schemas.microsoft.com/office/drawing/2014/main" id="{7E4D9775-B46B-47CB-9B5B-76D04D63C8E4}"/>
                  </a:ext>
                </a:extLst>
              </p:cNvPr>
              <p:cNvSpPr/>
              <p:nvPr/>
            </p:nvSpPr>
            <p:spPr bwMode="auto">
              <a:xfrm>
                <a:off x="1147619" y="3815846"/>
                <a:ext cx="2032165" cy="157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36" name="ïsľiḓé">
              <a:extLst>
                <a:ext uri="{FF2B5EF4-FFF2-40B4-BE49-F238E27FC236}">
                  <a16:creationId xmlns:a16="http://schemas.microsoft.com/office/drawing/2014/main" id="{083BC070-A7BE-450B-9A72-7951574DAB7D}"/>
                </a:ext>
              </a:extLst>
            </p:cNvPr>
            <p:cNvSpPr/>
            <p:nvPr/>
          </p:nvSpPr>
          <p:spPr bwMode="auto">
            <a:xfrm>
              <a:off x="1684697" y="2870757"/>
              <a:ext cx="269719" cy="24563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8" name="îṡļîḍê">
            <a:extLst>
              <a:ext uri="{FF2B5EF4-FFF2-40B4-BE49-F238E27FC236}">
                <a16:creationId xmlns:a16="http://schemas.microsoft.com/office/drawing/2014/main" id="{BB7EB809-0903-44C2-8578-5B52BFFE92C1}"/>
              </a:ext>
            </a:extLst>
          </p:cNvPr>
          <p:cNvCxnSpPr>
            <a:cxnSpLocks/>
          </p:cNvCxnSpPr>
          <p:nvPr/>
        </p:nvCxnSpPr>
        <p:spPr>
          <a:xfrm>
            <a:off x="3244850" y="3623686"/>
            <a:ext cx="0" cy="20406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íṥļidé">
            <a:extLst>
              <a:ext uri="{FF2B5EF4-FFF2-40B4-BE49-F238E27FC236}">
                <a16:creationId xmlns:a16="http://schemas.microsoft.com/office/drawing/2014/main" id="{F321313F-6436-45A7-8964-0A9FD10E3DCB}"/>
              </a:ext>
            </a:extLst>
          </p:cNvPr>
          <p:cNvCxnSpPr>
            <a:cxnSpLocks/>
          </p:cNvCxnSpPr>
          <p:nvPr/>
        </p:nvCxnSpPr>
        <p:spPr>
          <a:xfrm>
            <a:off x="6092825" y="3623686"/>
            <a:ext cx="0" cy="20406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iṧľïdé">
            <a:extLst>
              <a:ext uri="{FF2B5EF4-FFF2-40B4-BE49-F238E27FC236}">
                <a16:creationId xmlns:a16="http://schemas.microsoft.com/office/drawing/2014/main" id="{D23EA143-8CE6-4848-B13A-6F2A1FFBD835}"/>
              </a:ext>
            </a:extLst>
          </p:cNvPr>
          <p:cNvCxnSpPr>
            <a:cxnSpLocks/>
          </p:cNvCxnSpPr>
          <p:nvPr/>
        </p:nvCxnSpPr>
        <p:spPr>
          <a:xfrm>
            <a:off x="8940800" y="3623686"/>
            <a:ext cx="0" cy="20406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íšliḑê">
            <a:extLst>
              <a:ext uri="{FF2B5EF4-FFF2-40B4-BE49-F238E27FC236}">
                <a16:creationId xmlns:a16="http://schemas.microsoft.com/office/drawing/2014/main" id="{DCEA5FFD-EB57-47BA-A7E1-0847168A7363}"/>
              </a:ext>
            </a:extLst>
          </p:cNvPr>
          <p:cNvGrpSpPr/>
          <p:nvPr/>
        </p:nvGrpSpPr>
        <p:grpSpPr>
          <a:xfrm>
            <a:off x="3508375" y="2637787"/>
            <a:ext cx="2320925" cy="3028596"/>
            <a:chOff x="660400" y="2639275"/>
            <a:chExt cx="2320925" cy="3028596"/>
          </a:xfrm>
        </p:grpSpPr>
        <p:sp>
          <p:nvSpPr>
            <p:cNvPr id="70" name="îṣľíḋe">
              <a:extLst>
                <a:ext uri="{FF2B5EF4-FFF2-40B4-BE49-F238E27FC236}">
                  <a16:creationId xmlns:a16="http://schemas.microsoft.com/office/drawing/2014/main" id="{BDF9EAFE-75C7-42CB-B0F3-29BDAC5F1C85}"/>
                </a:ext>
              </a:extLst>
            </p:cNvPr>
            <p:cNvSpPr/>
            <p:nvPr/>
          </p:nvSpPr>
          <p:spPr bwMode="auto">
            <a:xfrm>
              <a:off x="1461263" y="2639275"/>
              <a:ext cx="719199" cy="71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71" name="íṩ1îde">
              <a:extLst>
                <a:ext uri="{FF2B5EF4-FFF2-40B4-BE49-F238E27FC236}">
                  <a16:creationId xmlns:a16="http://schemas.microsoft.com/office/drawing/2014/main" id="{45BC0351-672A-41FA-9EC1-B5DD787E1D35}"/>
                </a:ext>
              </a:extLst>
            </p:cNvPr>
            <p:cNvGrpSpPr/>
            <p:nvPr/>
          </p:nvGrpSpPr>
          <p:grpSpPr>
            <a:xfrm>
              <a:off x="660400" y="3528859"/>
              <a:ext cx="2320925" cy="2139012"/>
              <a:chOff x="1147619" y="3249276"/>
              <a:chExt cx="2032165" cy="2139012"/>
            </a:xfrm>
          </p:grpSpPr>
          <p:sp>
            <p:nvSpPr>
              <p:cNvPr id="73" name="íš1íḓé">
                <a:extLst>
                  <a:ext uri="{FF2B5EF4-FFF2-40B4-BE49-F238E27FC236}">
                    <a16:creationId xmlns:a16="http://schemas.microsoft.com/office/drawing/2014/main" id="{00B1D025-9383-4A13-ADEE-3EC3CB8A754D}"/>
                  </a:ext>
                </a:extLst>
              </p:cNvPr>
              <p:cNvSpPr/>
              <p:nvPr/>
            </p:nvSpPr>
            <p:spPr bwMode="auto">
              <a:xfrm>
                <a:off x="1147619" y="3249276"/>
                <a:ext cx="2032165" cy="479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2400" b="1"/>
                  <a:t>Text </a:t>
                </a:r>
                <a:r>
                  <a:rPr lang="en-US" altLang="zh-CN" sz="2400" b="1" dirty="0"/>
                  <a:t>here</a:t>
                </a:r>
              </a:p>
            </p:txBody>
          </p:sp>
          <p:sp>
            <p:nvSpPr>
              <p:cNvPr id="74" name="íṩlïďe">
                <a:extLst>
                  <a:ext uri="{FF2B5EF4-FFF2-40B4-BE49-F238E27FC236}">
                    <a16:creationId xmlns:a16="http://schemas.microsoft.com/office/drawing/2014/main" id="{1944EA56-C204-4B06-ACBA-77AC7E8C5A87}"/>
                  </a:ext>
                </a:extLst>
              </p:cNvPr>
              <p:cNvSpPr/>
              <p:nvPr/>
            </p:nvSpPr>
            <p:spPr bwMode="auto">
              <a:xfrm>
                <a:off x="1147619" y="3815846"/>
                <a:ext cx="2032165" cy="157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72" name="işḻîḑê">
              <a:extLst>
                <a:ext uri="{FF2B5EF4-FFF2-40B4-BE49-F238E27FC236}">
                  <a16:creationId xmlns:a16="http://schemas.microsoft.com/office/drawing/2014/main" id="{67703479-0A05-413F-925E-06DB558F7F41}"/>
                </a:ext>
              </a:extLst>
            </p:cNvPr>
            <p:cNvSpPr/>
            <p:nvPr/>
          </p:nvSpPr>
          <p:spPr bwMode="auto">
            <a:xfrm>
              <a:off x="1692052" y="2858716"/>
              <a:ext cx="255007" cy="269719"/>
            </a:xfrm>
            <a:custGeom>
              <a:avLst/>
              <a:gdLst>
                <a:gd name="connsiteX0" fmla="*/ 372211 w 495300"/>
                <a:gd name="connsiteY0" fmla="*/ 621 h 523875"/>
                <a:gd name="connsiteX1" fmla="*/ 372211 w 495300"/>
                <a:gd name="connsiteY1" fmla="*/ 19671 h 523875"/>
                <a:gd name="connsiteX2" fmla="*/ 334111 w 495300"/>
                <a:gd name="connsiteY2" fmla="*/ 19671 h 523875"/>
                <a:gd name="connsiteX3" fmla="*/ 334111 w 495300"/>
                <a:gd name="connsiteY3" fmla="*/ 143877 h 523875"/>
                <a:gd name="connsiteX4" fmla="*/ 496036 w 495300"/>
                <a:gd name="connsiteY4" fmla="*/ 486587 h 523875"/>
                <a:gd name="connsiteX5" fmla="*/ 481749 w 495300"/>
                <a:gd name="connsiteY5" fmla="*/ 524496 h 523875"/>
                <a:gd name="connsiteX6" fmla="*/ 15024 w 495300"/>
                <a:gd name="connsiteY6" fmla="*/ 524496 h 523875"/>
                <a:gd name="connsiteX7" fmla="*/ 736 w 495300"/>
                <a:gd name="connsiteY7" fmla="*/ 486587 h 523875"/>
                <a:gd name="connsiteX8" fmla="*/ 162661 w 495300"/>
                <a:gd name="connsiteY8" fmla="*/ 143877 h 523875"/>
                <a:gd name="connsiteX9" fmla="*/ 162661 w 495300"/>
                <a:gd name="connsiteY9" fmla="*/ 19671 h 523875"/>
                <a:gd name="connsiteX10" fmla="*/ 124561 w 495300"/>
                <a:gd name="connsiteY10" fmla="*/ 19671 h 523875"/>
                <a:gd name="connsiteX11" fmla="*/ 124561 w 495300"/>
                <a:gd name="connsiteY11" fmla="*/ 621 h 523875"/>
                <a:gd name="connsiteX12" fmla="*/ 372211 w 495300"/>
                <a:gd name="connsiteY12" fmla="*/ 621 h 523875"/>
                <a:gd name="connsiteX13" fmla="*/ 259435 w 495300"/>
                <a:gd name="connsiteY13" fmla="*/ 404767 h 523875"/>
                <a:gd name="connsiteX14" fmla="*/ 256577 w 495300"/>
                <a:gd name="connsiteY14" fmla="*/ 406576 h 523875"/>
                <a:gd name="connsiteX15" fmla="*/ 251053 w 495300"/>
                <a:gd name="connsiteY15" fmla="*/ 410291 h 523875"/>
                <a:gd name="connsiteX16" fmla="*/ 59220 w 495300"/>
                <a:gd name="connsiteY16" fmla="*/ 416864 h 523875"/>
                <a:gd name="connsiteX17" fmla="*/ 55409 w 495300"/>
                <a:gd name="connsiteY17" fmla="*/ 415339 h 523875"/>
                <a:gd name="connsiteX18" fmla="*/ 21310 w 495300"/>
                <a:gd name="connsiteY18" fmla="*/ 487444 h 523875"/>
                <a:gd name="connsiteX19" fmla="*/ 28073 w 495300"/>
                <a:gd name="connsiteY19" fmla="*/ 505446 h 523875"/>
                <a:gd name="connsiteX20" fmla="*/ 468414 w 495300"/>
                <a:gd name="connsiteY20" fmla="*/ 505446 h 523875"/>
                <a:gd name="connsiteX21" fmla="*/ 475176 w 495300"/>
                <a:gd name="connsiteY21" fmla="*/ 487444 h 523875"/>
                <a:gd name="connsiteX22" fmla="*/ 428313 w 495300"/>
                <a:gd name="connsiteY22" fmla="*/ 388289 h 523875"/>
                <a:gd name="connsiteX23" fmla="*/ 259435 w 495300"/>
                <a:gd name="connsiteY23" fmla="*/ 404767 h 523875"/>
                <a:gd name="connsiteX24" fmla="*/ 310299 w 495300"/>
                <a:gd name="connsiteY24" fmla="*/ 257796 h 523875"/>
                <a:gd name="connsiteX25" fmla="*/ 276961 w 495300"/>
                <a:gd name="connsiteY25" fmla="*/ 291134 h 523875"/>
                <a:gd name="connsiteX26" fmla="*/ 310299 w 495300"/>
                <a:gd name="connsiteY26" fmla="*/ 324471 h 523875"/>
                <a:gd name="connsiteX27" fmla="*/ 343636 w 495300"/>
                <a:gd name="connsiteY27" fmla="*/ 291134 h 523875"/>
                <a:gd name="connsiteX28" fmla="*/ 310299 w 495300"/>
                <a:gd name="connsiteY28" fmla="*/ 25779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5300" h="523875">
                  <a:moveTo>
                    <a:pt x="372211" y="621"/>
                  </a:moveTo>
                  <a:lnTo>
                    <a:pt x="372211" y="19671"/>
                  </a:lnTo>
                  <a:lnTo>
                    <a:pt x="334111" y="19671"/>
                  </a:lnTo>
                  <a:lnTo>
                    <a:pt x="334111" y="143877"/>
                  </a:lnTo>
                  <a:lnTo>
                    <a:pt x="496036" y="486587"/>
                  </a:lnTo>
                  <a:lnTo>
                    <a:pt x="481749" y="524496"/>
                  </a:lnTo>
                  <a:lnTo>
                    <a:pt x="15024" y="524496"/>
                  </a:lnTo>
                  <a:lnTo>
                    <a:pt x="736" y="486587"/>
                  </a:lnTo>
                  <a:lnTo>
                    <a:pt x="162661" y="143877"/>
                  </a:lnTo>
                  <a:lnTo>
                    <a:pt x="162661" y="19671"/>
                  </a:lnTo>
                  <a:lnTo>
                    <a:pt x="124561" y="19671"/>
                  </a:lnTo>
                  <a:lnTo>
                    <a:pt x="124561" y="621"/>
                  </a:lnTo>
                  <a:lnTo>
                    <a:pt x="372211" y="621"/>
                  </a:lnTo>
                  <a:close/>
                  <a:moveTo>
                    <a:pt x="259435" y="404767"/>
                  </a:moveTo>
                  <a:lnTo>
                    <a:pt x="256577" y="406576"/>
                  </a:lnTo>
                  <a:lnTo>
                    <a:pt x="251053" y="410291"/>
                  </a:lnTo>
                  <a:cubicBezTo>
                    <a:pt x="203809" y="441628"/>
                    <a:pt x="124275" y="442581"/>
                    <a:pt x="59220" y="416864"/>
                  </a:cubicBezTo>
                  <a:lnTo>
                    <a:pt x="55409" y="415339"/>
                  </a:lnTo>
                  <a:lnTo>
                    <a:pt x="21310" y="487444"/>
                  </a:lnTo>
                  <a:lnTo>
                    <a:pt x="28073" y="505446"/>
                  </a:lnTo>
                  <a:lnTo>
                    <a:pt x="468414" y="505446"/>
                  </a:lnTo>
                  <a:lnTo>
                    <a:pt x="475176" y="487444"/>
                  </a:lnTo>
                  <a:lnTo>
                    <a:pt x="428313" y="388289"/>
                  </a:lnTo>
                  <a:cubicBezTo>
                    <a:pt x="370211" y="373810"/>
                    <a:pt x="300774" y="379335"/>
                    <a:pt x="259435" y="404767"/>
                  </a:cubicBezTo>
                  <a:close/>
                  <a:moveTo>
                    <a:pt x="310299" y="257796"/>
                  </a:moveTo>
                  <a:cubicBezTo>
                    <a:pt x="291915" y="257796"/>
                    <a:pt x="276961" y="272750"/>
                    <a:pt x="276961" y="291134"/>
                  </a:cubicBezTo>
                  <a:cubicBezTo>
                    <a:pt x="276961" y="309517"/>
                    <a:pt x="291915" y="324471"/>
                    <a:pt x="310299" y="324471"/>
                  </a:cubicBezTo>
                  <a:cubicBezTo>
                    <a:pt x="328682" y="324471"/>
                    <a:pt x="343636" y="309517"/>
                    <a:pt x="343636" y="291134"/>
                  </a:cubicBezTo>
                  <a:cubicBezTo>
                    <a:pt x="343636" y="272750"/>
                    <a:pt x="328682" y="257796"/>
                    <a:pt x="310299" y="257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3" name="íṥḷïďé">
            <a:extLst>
              <a:ext uri="{FF2B5EF4-FFF2-40B4-BE49-F238E27FC236}">
                <a16:creationId xmlns:a16="http://schemas.microsoft.com/office/drawing/2014/main" id="{2BCD5B7E-BAE0-403C-B7A4-FB2327A49D3C}"/>
              </a:ext>
            </a:extLst>
          </p:cNvPr>
          <p:cNvGrpSpPr/>
          <p:nvPr/>
        </p:nvGrpSpPr>
        <p:grpSpPr>
          <a:xfrm>
            <a:off x="6356350" y="2637787"/>
            <a:ext cx="2320925" cy="3028596"/>
            <a:chOff x="660400" y="2639275"/>
            <a:chExt cx="2320925" cy="3028596"/>
          </a:xfrm>
        </p:grpSpPr>
        <p:sp>
          <p:nvSpPr>
            <p:cNvPr id="64" name="îşlíḓé">
              <a:extLst>
                <a:ext uri="{FF2B5EF4-FFF2-40B4-BE49-F238E27FC236}">
                  <a16:creationId xmlns:a16="http://schemas.microsoft.com/office/drawing/2014/main" id="{D5988081-2E5B-4B7B-BDB7-49ED9361DD6D}"/>
                </a:ext>
              </a:extLst>
            </p:cNvPr>
            <p:cNvSpPr/>
            <p:nvPr/>
          </p:nvSpPr>
          <p:spPr bwMode="auto">
            <a:xfrm>
              <a:off x="1461263" y="2639275"/>
              <a:ext cx="719199" cy="71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65" name="îṩļíḍè">
              <a:extLst>
                <a:ext uri="{FF2B5EF4-FFF2-40B4-BE49-F238E27FC236}">
                  <a16:creationId xmlns:a16="http://schemas.microsoft.com/office/drawing/2014/main" id="{AB162639-156C-4645-9105-AF38E87A6630}"/>
                </a:ext>
              </a:extLst>
            </p:cNvPr>
            <p:cNvGrpSpPr/>
            <p:nvPr/>
          </p:nvGrpSpPr>
          <p:grpSpPr>
            <a:xfrm>
              <a:off x="660400" y="3528859"/>
              <a:ext cx="2320925" cy="2139012"/>
              <a:chOff x="1147619" y="3249276"/>
              <a:chExt cx="2032165" cy="2139012"/>
            </a:xfrm>
          </p:grpSpPr>
          <p:sp>
            <p:nvSpPr>
              <p:cNvPr id="67" name="îs1ïḓe">
                <a:extLst>
                  <a:ext uri="{FF2B5EF4-FFF2-40B4-BE49-F238E27FC236}">
                    <a16:creationId xmlns:a16="http://schemas.microsoft.com/office/drawing/2014/main" id="{3FC62141-4B15-47C1-8882-17BB14600C40}"/>
                  </a:ext>
                </a:extLst>
              </p:cNvPr>
              <p:cNvSpPr/>
              <p:nvPr/>
            </p:nvSpPr>
            <p:spPr bwMode="auto">
              <a:xfrm>
                <a:off x="1147619" y="3249276"/>
                <a:ext cx="2032165" cy="479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2400" b="1"/>
                  <a:t>Text </a:t>
                </a:r>
                <a:r>
                  <a:rPr lang="en-US" altLang="zh-CN" sz="2400" b="1" dirty="0"/>
                  <a:t>here</a:t>
                </a:r>
              </a:p>
            </p:txBody>
          </p:sp>
          <p:sp>
            <p:nvSpPr>
              <p:cNvPr id="68" name="îŝḷídè">
                <a:extLst>
                  <a:ext uri="{FF2B5EF4-FFF2-40B4-BE49-F238E27FC236}">
                    <a16:creationId xmlns:a16="http://schemas.microsoft.com/office/drawing/2014/main" id="{FCA611D7-840A-4FAC-92EB-94AA8649F5FD}"/>
                  </a:ext>
                </a:extLst>
              </p:cNvPr>
              <p:cNvSpPr/>
              <p:nvPr/>
            </p:nvSpPr>
            <p:spPr bwMode="auto">
              <a:xfrm>
                <a:off x="1147619" y="3815846"/>
                <a:ext cx="2032165" cy="157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66" name="iṥḷíḋé">
              <a:extLst>
                <a:ext uri="{FF2B5EF4-FFF2-40B4-BE49-F238E27FC236}">
                  <a16:creationId xmlns:a16="http://schemas.microsoft.com/office/drawing/2014/main" id="{60C5143A-7085-46E1-89CF-52F166048B56}"/>
                </a:ext>
              </a:extLst>
            </p:cNvPr>
            <p:cNvSpPr/>
            <p:nvPr/>
          </p:nvSpPr>
          <p:spPr bwMode="auto">
            <a:xfrm>
              <a:off x="1684697" y="2892430"/>
              <a:ext cx="269719" cy="202289"/>
            </a:xfrm>
            <a:custGeom>
              <a:avLst/>
              <a:gdLst>
                <a:gd name="connsiteX0" fmla="*/ 534008 w 533400"/>
                <a:gd name="connsiteY0" fmla="*/ 621 h 400050"/>
                <a:gd name="connsiteX1" fmla="*/ 534008 w 533400"/>
                <a:gd name="connsiteY1" fmla="*/ 400671 h 400050"/>
                <a:gd name="connsiteX2" fmla="*/ 608 w 533400"/>
                <a:gd name="connsiteY2" fmla="*/ 400671 h 400050"/>
                <a:gd name="connsiteX3" fmla="*/ 608 w 533400"/>
                <a:gd name="connsiteY3" fmla="*/ 621 h 400050"/>
                <a:gd name="connsiteX4" fmla="*/ 534008 w 533400"/>
                <a:gd name="connsiteY4" fmla="*/ 621 h 400050"/>
                <a:gd name="connsiteX5" fmla="*/ 375607 w 533400"/>
                <a:gd name="connsiteY5" fmla="*/ 172071 h 400050"/>
                <a:gd name="connsiteX6" fmla="*/ 247401 w 533400"/>
                <a:gd name="connsiteY6" fmla="*/ 341616 h 400050"/>
                <a:gd name="connsiteX7" fmla="*/ 139768 w 533400"/>
                <a:gd name="connsiteY7" fmla="*/ 235317 h 400050"/>
                <a:gd name="connsiteX8" fmla="*/ 19658 w 533400"/>
                <a:gd name="connsiteY8" fmla="*/ 381621 h 400050"/>
                <a:gd name="connsiteX9" fmla="*/ 514958 w 533400"/>
                <a:gd name="connsiteY9" fmla="*/ 381621 h 400050"/>
                <a:gd name="connsiteX10" fmla="*/ 375607 w 533400"/>
                <a:gd name="connsiteY10" fmla="*/ 172071 h 400050"/>
                <a:gd name="connsiteX11" fmla="*/ 95858 w 533400"/>
                <a:gd name="connsiteY11" fmla="*/ 57771 h 400050"/>
                <a:gd name="connsiteX12" fmla="*/ 57758 w 533400"/>
                <a:gd name="connsiteY12" fmla="*/ 95871 h 400050"/>
                <a:gd name="connsiteX13" fmla="*/ 95858 w 533400"/>
                <a:gd name="connsiteY13" fmla="*/ 133971 h 400050"/>
                <a:gd name="connsiteX14" fmla="*/ 133958 w 533400"/>
                <a:gd name="connsiteY14" fmla="*/ 95871 h 400050"/>
                <a:gd name="connsiteX15" fmla="*/ 95858 w 533400"/>
                <a:gd name="connsiteY15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400" h="400050">
                  <a:moveTo>
                    <a:pt x="534008" y="621"/>
                  </a:moveTo>
                  <a:lnTo>
                    <a:pt x="534008" y="400671"/>
                  </a:lnTo>
                  <a:lnTo>
                    <a:pt x="608" y="400671"/>
                  </a:lnTo>
                  <a:lnTo>
                    <a:pt x="608" y="621"/>
                  </a:lnTo>
                  <a:lnTo>
                    <a:pt x="534008" y="621"/>
                  </a:lnTo>
                  <a:close/>
                  <a:moveTo>
                    <a:pt x="375607" y="172071"/>
                  </a:moveTo>
                  <a:lnTo>
                    <a:pt x="247401" y="341616"/>
                  </a:lnTo>
                  <a:lnTo>
                    <a:pt x="139768" y="235317"/>
                  </a:lnTo>
                  <a:lnTo>
                    <a:pt x="19658" y="381621"/>
                  </a:lnTo>
                  <a:lnTo>
                    <a:pt x="514958" y="381621"/>
                  </a:lnTo>
                  <a:lnTo>
                    <a:pt x="375607" y="172071"/>
                  </a:ln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íŝḻíḓê">
            <a:extLst>
              <a:ext uri="{FF2B5EF4-FFF2-40B4-BE49-F238E27FC236}">
                <a16:creationId xmlns:a16="http://schemas.microsoft.com/office/drawing/2014/main" id="{2E703DA1-F2C3-4872-B036-1D7859E09121}"/>
              </a:ext>
            </a:extLst>
          </p:cNvPr>
          <p:cNvGrpSpPr/>
          <p:nvPr/>
        </p:nvGrpSpPr>
        <p:grpSpPr>
          <a:xfrm>
            <a:off x="9204325" y="2637787"/>
            <a:ext cx="2320925" cy="3028596"/>
            <a:chOff x="660400" y="2639275"/>
            <a:chExt cx="2320925" cy="3028596"/>
          </a:xfrm>
        </p:grpSpPr>
        <p:sp>
          <p:nvSpPr>
            <p:cNvPr id="58" name="işļíḋè">
              <a:extLst>
                <a:ext uri="{FF2B5EF4-FFF2-40B4-BE49-F238E27FC236}">
                  <a16:creationId xmlns:a16="http://schemas.microsoft.com/office/drawing/2014/main" id="{39B5A44B-FF30-4C8C-BBE8-50159802C767}"/>
                </a:ext>
              </a:extLst>
            </p:cNvPr>
            <p:cNvSpPr/>
            <p:nvPr/>
          </p:nvSpPr>
          <p:spPr bwMode="auto">
            <a:xfrm>
              <a:off x="1461263" y="2639275"/>
              <a:ext cx="719199" cy="71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59" name="íšļîdé">
              <a:extLst>
                <a:ext uri="{FF2B5EF4-FFF2-40B4-BE49-F238E27FC236}">
                  <a16:creationId xmlns:a16="http://schemas.microsoft.com/office/drawing/2014/main" id="{D72FC5D0-FCE3-43EB-8643-78A28C11B5FB}"/>
                </a:ext>
              </a:extLst>
            </p:cNvPr>
            <p:cNvGrpSpPr/>
            <p:nvPr/>
          </p:nvGrpSpPr>
          <p:grpSpPr>
            <a:xfrm>
              <a:off x="660400" y="3528859"/>
              <a:ext cx="2320925" cy="2139012"/>
              <a:chOff x="1147619" y="3249276"/>
              <a:chExt cx="2032165" cy="2139012"/>
            </a:xfrm>
          </p:grpSpPr>
          <p:sp>
            <p:nvSpPr>
              <p:cNvPr id="61" name="îṥḷîde">
                <a:extLst>
                  <a:ext uri="{FF2B5EF4-FFF2-40B4-BE49-F238E27FC236}">
                    <a16:creationId xmlns:a16="http://schemas.microsoft.com/office/drawing/2014/main" id="{11DE5114-D8DF-4D58-8432-BD5FC61E4956}"/>
                  </a:ext>
                </a:extLst>
              </p:cNvPr>
              <p:cNvSpPr/>
              <p:nvPr/>
            </p:nvSpPr>
            <p:spPr bwMode="auto">
              <a:xfrm>
                <a:off x="1147619" y="3249276"/>
                <a:ext cx="2032165" cy="479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2400" b="1"/>
                  <a:t>Text </a:t>
                </a:r>
                <a:r>
                  <a:rPr lang="en-US" altLang="zh-CN" sz="2400" b="1" dirty="0"/>
                  <a:t>here</a:t>
                </a:r>
              </a:p>
            </p:txBody>
          </p:sp>
          <p:sp>
            <p:nvSpPr>
              <p:cNvPr id="62" name="ïsḷiḋe">
                <a:extLst>
                  <a:ext uri="{FF2B5EF4-FFF2-40B4-BE49-F238E27FC236}">
                    <a16:creationId xmlns:a16="http://schemas.microsoft.com/office/drawing/2014/main" id="{4B46713C-ED6E-4B93-90F0-FEECE9F4D0C8}"/>
                  </a:ext>
                </a:extLst>
              </p:cNvPr>
              <p:cNvSpPr/>
              <p:nvPr/>
            </p:nvSpPr>
            <p:spPr bwMode="auto">
              <a:xfrm>
                <a:off x="1147619" y="3815846"/>
                <a:ext cx="2032165" cy="157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60" name="ïślidé">
              <a:extLst>
                <a:ext uri="{FF2B5EF4-FFF2-40B4-BE49-F238E27FC236}">
                  <a16:creationId xmlns:a16="http://schemas.microsoft.com/office/drawing/2014/main" id="{A472449B-3AB9-4AE7-AB7E-B87FBEA00B20}"/>
                </a:ext>
              </a:extLst>
            </p:cNvPr>
            <p:cNvSpPr/>
            <p:nvPr/>
          </p:nvSpPr>
          <p:spPr bwMode="auto">
            <a:xfrm>
              <a:off x="1708778" y="2858716"/>
              <a:ext cx="221555" cy="269719"/>
            </a:xfrm>
            <a:custGeom>
              <a:avLst/>
              <a:gdLst>
                <a:gd name="connsiteX0" fmla="*/ 286102 w 438150"/>
                <a:gd name="connsiteY0" fmla="*/ 621 h 533400"/>
                <a:gd name="connsiteX1" fmla="*/ 286102 w 438150"/>
                <a:gd name="connsiteY1" fmla="*/ 153021 h 533400"/>
                <a:gd name="connsiteX2" fmla="*/ 438502 w 438150"/>
                <a:gd name="connsiteY2" fmla="*/ 153021 h 533400"/>
                <a:gd name="connsiteX3" fmla="*/ 438502 w 438150"/>
                <a:gd name="connsiteY3" fmla="*/ 534021 h 533400"/>
                <a:gd name="connsiteX4" fmla="*/ 352 w 438150"/>
                <a:gd name="connsiteY4" fmla="*/ 534021 h 533400"/>
                <a:gd name="connsiteX5" fmla="*/ 352 w 438150"/>
                <a:gd name="connsiteY5" fmla="*/ 621 h 533400"/>
                <a:gd name="connsiteX6" fmla="*/ 286102 w 438150"/>
                <a:gd name="connsiteY6" fmla="*/ 621 h 533400"/>
                <a:gd name="connsiteX7" fmla="*/ 248002 w 438150"/>
                <a:gd name="connsiteY7" fmla="*/ 200646 h 533400"/>
                <a:gd name="connsiteX8" fmla="*/ 152752 w 438150"/>
                <a:gd name="connsiteY8" fmla="*/ 200646 h 533400"/>
                <a:gd name="connsiteX9" fmla="*/ 152752 w 438150"/>
                <a:gd name="connsiteY9" fmla="*/ 410196 h 533400"/>
                <a:gd name="connsiteX10" fmla="*/ 171802 w 438150"/>
                <a:gd name="connsiteY10" fmla="*/ 410196 h 533400"/>
                <a:gd name="connsiteX11" fmla="*/ 171802 w 438150"/>
                <a:gd name="connsiteY11" fmla="*/ 314946 h 533400"/>
                <a:gd name="connsiteX12" fmla="*/ 248002 w 438150"/>
                <a:gd name="connsiteY12" fmla="*/ 314946 h 533400"/>
                <a:gd name="connsiteX13" fmla="*/ 250098 w 438150"/>
                <a:gd name="connsiteY13" fmla="*/ 314946 h 533400"/>
                <a:gd name="connsiteX14" fmla="*/ 305152 w 438150"/>
                <a:gd name="connsiteY14" fmla="*/ 257796 h 533400"/>
                <a:gd name="connsiteX15" fmla="*/ 248002 w 438150"/>
                <a:gd name="connsiteY15" fmla="*/ 200646 h 533400"/>
                <a:gd name="connsiteX16" fmla="*/ 248002 w 438150"/>
                <a:gd name="connsiteY16" fmla="*/ 200646 h 533400"/>
                <a:gd name="connsiteX17" fmla="*/ 248002 w 438150"/>
                <a:gd name="connsiteY17" fmla="*/ 219696 h 533400"/>
                <a:gd name="connsiteX18" fmla="*/ 286102 w 438150"/>
                <a:gd name="connsiteY18" fmla="*/ 257796 h 533400"/>
                <a:gd name="connsiteX19" fmla="*/ 248002 w 438150"/>
                <a:gd name="connsiteY19" fmla="*/ 295896 h 533400"/>
                <a:gd name="connsiteX20" fmla="*/ 248002 w 438150"/>
                <a:gd name="connsiteY20" fmla="*/ 295896 h 533400"/>
                <a:gd name="connsiteX21" fmla="*/ 171802 w 438150"/>
                <a:gd name="connsiteY21" fmla="*/ 295896 h 533400"/>
                <a:gd name="connsiteX22" fmla="*/ 171802 w 438150"/>
                <a:gd name="connsiteY22" fmla="*/ 219696 h 533400"/>
                <a:gd name="connsiteX23" fmla="*/ 248002 w 438150"/>
                <a:gd name="connsiteY23" fmla="*/ 219696 h 533400"/>
                <a:gd name="connsiteX24" fmla="*/ 428977 w 438150"/>
                <a:gd name="connsiteY24" fmla="*/ 133971 h 533400"/>
                <a:gd name="connsiteX25" fmla="*/ 305152 w 438150"/>
                <a:gd name="connsiteY25" fmla="*/ 133971 h 533400"/>
                <a:gd name="connsiteX26" fmla="*/ 305152 w 438150"/>
                <a:gd name="connsiteY26" fmla="*/ 10146 h 533400"/>
                <a:gd name="connsiteX27" fmla="*/ 428977 w 438150"/>
                <a:gd name="connsiteY27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8150" h="533400">
                  <a:moveTo>
                    <a:pt x="286102" y="621"/>
                  </a:moveTo>
                  <a:lnTo>
                    <a:pt x="286102" y="153021"/>
                  </a:lnTo>
                  <a:lnTo>
                    <a:pt x="438502" y="153021"/>
                  </a:lnTo>
                  <a:lnTo>
                    <a:pt x="438502" y="534021"/>
                  </a:lnTo>
                  <a:lnTo>
                    <a:pt x="352" y="534021"/>
                  </a:lnTo>
                  <a:lnTo>
                    <a:pt x="352" y="621"/>
                  </a:lnTo>
                  <a:lnTo>
                    <a:pt x="286102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05152" y="133971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5" name="íślíḑê">
            <a:extLst>
              <a:ext uri="{FF2B5EF4-FFF2-40B4-BE49-F238E27FC236}">
                <a16:creationId xmlns:a16="http://schemas.microsoft.com/office/drawing/2014/main" id="{6B759875-8CFC-46A6-ABAD-85326D1D14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8734460" y="4480648"/>
            <a:ext cx="3489747" cy="24002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2038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ľí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îṥļíḑé">
            <a:extLst>
              <a:ext uri="{FF2B5EF4-FFF2-40B4-BE49-F238E27FC236}">
                <a16:creationId xmlns:a16="http://schemas.microsoft.com/office/drawing/2014/main" id="{94BCCE55-C920-4003-AE10-E9372804D163}"/>
              </a:ext>
            </a:extLst>
          </p:cNvPr>
          <p:cNvGrpSpPr/>
          <p:nvPr/>
        </p:nvGrpSpPr>
        <p:grpSpPr>
          <a:xfrm>
            <a:off x="1627591" y="1855339"/>
            <a:ext cx="2877194" cy="3994317"/>
            <a:chOff x="1868978" y="1855441"/>
            <a:chExt cx="2877353" cy="3994537"/>
          </a:xfrm>
        </p:grpSpPr>
        <p:grpSp>
          <p:nvGrpSpPr>
            <p:cNvPr id="30" name="ïŝļîḍé">
              <a:extLst>
                <a:ext uri="{FF2B5EF4-FFF2-40B4-BE49-F238E27FC236}">
                  <a16:creationId xmlns:a16="http://schemas.microsoft.com/office/drawing/2014/main" id="{792CAAAC-3549-4C02-ACC4-ECF90EA11D7C}"/>
                </a:ext>
              </a:extLst>
            </p:cNvPr>
            <p:cNvGrpSpPr/>
            <p:nvPr/>
          </p:nvGrpSpPr>
          <p:grpSpPr>
            <a:xfrm>
              <a:off x="1868978" y="4623664"/>
              <a:ext cx="2877353" cy="1226314"/>
              <a:chOff x="4307377" y="4502465"/>
              <a:chExt cx="2501900" cy="1226314"/>
            </a:xfrm>
          </p:grpSpPr>
          <p:sp>
            <p:nvSpPr>
              <p:cNvPr id="34" name="ïsḷíḑê">
                <a:extLst>
                  <a:ext uri="{FF2B5EF4-FFF2-40B4-BE49-F238E27FC236}">
                    <a16:creationId xmlns:a16="http://schemas.microsoft.com/office/drawing/2014/main" id="{55124250-E6B4-455D-9EAA-95EA68D697FE}"/>
                  </a:ext>
                </a:extLst>
              </p:cNvPr>
              <p:cNvSpPr txBox="1"/>
              <p:nvPr/>
            </p:nvSpPr>
            <p:spPr>
              <a:xfrm>
                <a:off x="4307377" y="4502465"/>
                <a:ext cx="2501900" cy="43934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6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9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6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 algn="ctr" defTabSz="584156">
                  <a:buNone/>
                  <a:defRPr/>
                </a:pPr>
                <a:r>
                  <a:rPr lang="en-US" altLang="zh-CN" b="1"/>
                  <a:t>Text he</a:t>
                </a:r>
                <a:r>
                  <a:rPr lang="en-US" altLang="zh-CN" sz="100" b="1"/>
                  <a:t> </a:t>
                </a:r>
                <a:r>
                  <a:rPr lang="en-US" altLang="zh-CN" b="1"/>
                  <a:t>re</a:t>
                </a:r>
                <a:endParaRPr lang="zh-CN" altLang="en-US" b="1" dirty="0"/>
              </a:p>
            </p:txBody>
          </p:sp>
          <p:sp>
            <p:nvSpPr>
              <p:cNvPr id="35" name="iśḷïḍê">
                <a:extLst>
                  <a:ext uri="{FF2B5EF4-FFF2-40B4-BE49-F238E27FC236}">
                    <a16:creationId xmlns:a16="http://schemas.microsoft.com/office/drawing/2014/main" id="{65AD662A-74F1-4405-AF9D-F710546829DE}"/>
                  </a:ext>
                </a:extLst>
              </p:cNvPr>
              <p:cNvSpPr txBox="1"/>
              <p:nvPr/>
            </p:nvSpPr>
            <p:spPr>
              <a:xfrm>
                <a:off x="4307377" y="4931158"/>
                <a:ext cx="2501900" cy="79762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6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9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6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1100" dirty="0"/>
                  <a:t>Copy paste fonts. Choose the only option to </a:t>
                </a:r>
                <a:r>
                  <a:rPr lang="en-US" altLang="zh-CN" sz="1100"/>
                  <a:t>retain 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text</a:t>
                </a:r>
                <a:r>
                  <a:rPr lang="en-US" altLang="zh-CN" sz="1100" dirty="0"/>
                  <a:t>…...</a:t>
                </a:r>
              </a:p>
            </p:txBody>
          </p:sp>
        </p:grpSp>
        <p:grpSp>
          <p:nvGrpSpPr>
            <p:cNvPr id="31" name="íśḻidê">
              <a:extLst>
                <a:ext uri="{FF2B5EF4-FFF2-40B4-BE49-F238E27FC236}">
                  <a16:creationId xmlns:a16="http://schemas.microsoft.com/office/drawing/2014/main" id="{21986D05-279D-435F-8EE2-AAB60347ED77}"/>
                </a:ext>
              </a:extLst>
            </p:cNvPr>
            <p:cNvGrpSpPr/>
            <p:nvPr/>
          </p:nvGrpSpPr>
          <p:grpSpPr>
            <a:xfrm>
              <a:off x="1868978" y="1855441"/>
              <a:ext cx="2877353" cy="2378186"/>
              <a:chOff x="924421" y="1418658"/>
              <a:chExt cx="2913659" cy="1435849"/>
            </a:xfrm>
          </p:grpSpPr>
          <p:sp>
            <p:nvSpPr>
              <p:cNvPr id="32" name="ïṣ1îḍé">
                <a:extLst>
                  <a:ext uri="{FF2B5EF4-FFF2-40B4-BE49-F238E27FC236}">
                    <a16:creationId xmlns:a16="http://schemas.microsoft.com/office/drawing/2014/main" id="{94CF0FBF-BBAD-457E-90BD-23774CBC3F22}"/>
                  </a:ext>
                </a:extLst>
              </p:cNvPr>
              <p:cNvSpPr/>
              <p:nvPr/>
            </p:nvSpPr>
            <p:spPr bwMode="auto">
              <a:xfrm>
                <a:off x="924421" y="1418658"/>
                <a:ext cx="2913659" cy="1411971"/>
              </a:xfrm>
              <a:prstGeom prst="rect">
                <a:avLst/>
              </a:prstGeom>
              <a:blipFill>
                <a:blip r:embed="rId4" cstate="screen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îṣḷîḋè">
                <a:extLst>
                  <a:ext uri="{FF2B5EF4-FFF2-40B4-BE49-F238E27FC236}">
                    <a16:creationId xmlns:a16="http://schemas.microsoft.com/office/drawing/2014/main" id="{3679CBA7-85CC-4361-9AAE-6537EBDDDCE2}"/>
                  </a:ext>
                </a:extLst>
              </p:cNvPr>
              <p:cNvSpPr/>
              <p:nvPr/>
            </p:nvSpPr>
            <p:spPr bwMode="auto">
              <a:xfrm>
                <a:off x="1662017" y="2811036"/>
                <a:ext cx="1438466" cy="434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6" name="iṥḷîḍè">
            <a:extLst>
              <a:ext uri="{FF2B5EF4-FFF2-40B4-BE49-F238E27FC236}">
                <a16:creationId xmlns:a16="http://schemas.microsoft.com/office/drawing/2014/main" id="{6D1F5AC5-C055-4B8F-9725-ED36D107C3D0}"/>
              </a:ext>
            </a:extLst>
          </p:cNvPr>
          <p:cNvCxnSpPr/>
          <p:nvPr/>
        </p:nvCxnSpPr>
        <p:spPr>
          <a:xfrm>
            <a:off x="5226400" y="1130238"/>
            <a:ext cx="0" cy="486383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iSļídé" descr="2EgAAB+LCAAAAAAABADtmltvmzAUx7+L171lEeaWy1vartukda3aauo09YEmTuKJQAVO1Yv63WcISY4TQEBuKDqaFO1vfNyDfX62j/E7OeED0iWUNMiJeH1i8v+3EycQ59wZBc7k0h8wVz67DvwnFgjOQtL9+54Y6cDot+NOWVLrVZZfco9PppO4mHS1piaLnBdQRLW48Jz1+cRxz/mIC9m2LPkRXrOgzzyRVBTBlDVIIqxO06aW0TZnv1ZHb5BvgT99it/hozF3zQCunfmuHwDXkqbmVU1Q9Wo45H12N2YTFlvJR3fcEz1vcDt2BvMXOQ34aCw8FoZJwdXjP9YXwKxrScO4ybj6NBzLxj9dXGia3mvr0s9Upy04CCLg3mjda6J9JunWNrA+9X2XOd66+awz08xb+x9M026CsbSpAQZTB661iw9mZxeD2UkfTPs0+gcHEzpNtdKjqZjT8sOp2B8ATrvVNLSW3dFnvzqE04C+laCT7hPPM1Nv6V/hiCpul+dTMa8AqGJ/AELbenMxnPK3pbWXvpnQtxKI0sMyCt3WyzOqmFdgVNo/SA+5N5B/TFlMIbDXfsgF972k3nIBfo37MWDDBHdy7chVmgkWhPGTFXvwtEG++wF/8z3huD2Xj7yJHHNZ9ScbisjZaHXvq49kjzDRH5MoSJIAu+Vv7IaFLHhm0umh44bzYJHj9cR+yb82j864IOqhG+Y6gj8rNZQyGr/Iyg5j+Y4oUOSKB4AkXFrmQbYpTavtKFTJGSxk4n4+McXqj6Lukwn29FWJejknA4usOlrTWm9nyVdUQV9vBFb4EjeRzugdexFZiEKIkU8U2+ETbuei6FsyubL+Lsm0QPgVJDYO21DhdBHaUfzC6H/A4EaxneC2VnfBuSuOkR2/sy00DN/Z5pZccDc6jun1o3l+NusnW975DnlRGC0ucC+tPEihIZnqs3Ew4JujQJEmIA72znGIZvDt43DrB4+L7KXQSlGLrkdRbwHRaJVN9lvZdNQm2deLJPuzXVsqRS3YYShQpAlIUbtqsp9D03En+1mIQoiRTxTb4bNTPtmnGknP9nOQLZ7t6zl7uFr0Hop6CxDdhlYqvWlnx+/Bsv08HNrwzVGgSBMQB7pzHHac7esw20c0UGwNjdKf9mnOt43apPtGkXR/dqqXihFVjtJRodpMQeIqXwPII++4jwaycIbAI8uo9s5yhSsDNOvOQB7exY8RjJzN4eH7DtUxKUhCufsFtI4XDHLRUb6YoUK1mYLolLuLUAmd3RxPFFt0Dt7XqI5JQXJKX1WgOZ9qanN4YRY5vDBJNnHKlwFUqDZTkLjK1xryyDvuw4ssnCHwyDKqvbNc4QqEnnUFIg/v4ocXZt4+8uB9h+qYFCDBLHddgtbxvkQuOsoHQFSoNlMQnXJXKyqhs+PDCyQH1f7Iefj4D8A2TcPYSAAA">
            <a:extLst>
              <a:ext uri="{FF2B5EF4-FFF2-40B4-BE49-F238E27FC236}">
                <a16:creationId xmlns:a16="http://schemas.microsoft.com/office/drawing/2014/main" id="{1CAB3B01-EEEB-4CAF-9115-5F7BA95DAD06}"/>
              </a:ext>
            </a:extLst>
          </p:cNvPr>
          <p:cNvGrpSpPr>
            <a:grpSpLocks noChangeAspect="1"/>
          </p:cNvGrpSpPr>
          <p:nvPr/>
        </p:nvGrpSpPr>
        <p:grpSpPr>
          <a:xfrm>
            <a:off x="3066187" y="1548565"/>
            <a:ext cx="8154988" cy="4995037"/>
            <a:chOff x="1428750" y="-314455"/>
            <a:chExt cx="9906000" cy="6067555"/>
          </a:xfrm>
        </p:grpSpPr>
        <p:sp>
          <p:nvSpPr>
            <p:cNvPr id="44" name="íṣlîďè">
              <a:extLst>
                <a:ext uri="{FF2B5EF4-FFF2-40B4-BE49-F238E27FC236}">
                  <a16:creationId xmlns:a16="http://schemas.microsoft.com/office/drawing/2014/main" id="{7854689A-2D0E-4508-8A9D-A74A3E8443C0}"/>
                </a:ext>
              </a:extLst>
            </p:cNvPr>
            <p:cNvSpPr/>
            <p:nvPr/>
          </p:nvSpPr>
          <p:spPr>
            <a:xfrm>
              <a:off x="1428750" y="1028700"/>
              <a:ext cx="9906000" cy="472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ïṧļîďê">
              <a:extLst>
                <a:ext uri="{FF2B5EF4-FFF2-40B4-BE49-F238E27FC236}">
                  <a16:creationId xmlns:a16="http://schemas.microsoft.com/office/drawing/2014/main" id="{381ADB2E-432A-4B21-ABAD-833F5E7B09AE}"/>
                </a:ext>
              </a:extLst>
            </p:cNvPr>
            <p:cNvSpPr/>
            <p:nvPr/>
          </p:nvSpPr>
          <p:spPr>
            <a:xfrm>
              <a:off x="5347627" y="1874770"/>
              <a:ext cx="4850590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îṡḷïḓê">
              <a:extLst>
                <a:ext uri="{FF2B5EF4-FFF2-40B4-BE49-F238E27FC236}">
                  <a16:creationId xmlns:a16="http://schemas.microsoft.com/office/drawing/2014/main" id="{B7A398E4-EB84-4E16-B197-13D33248035D}"/>
                </a:ext>
              </a:extLst>
            </p:cNvPr>
            <p:cNvSpPr/>
            <p:nvPr/>
          </p:nvSpPr>
          <p:spPr>
            <a:xfrm>
              <a:off x="5347627" y="1874770"/>
              <a:ext cx="2891698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íŝ1íďê">
              <a:extLst>
                <a:ext uri="{FF2B5EF4-FFF2-40B4-BE49-F238E27FC236}">
                  <a16:creationId xmlns:a16="http://schemas.microsoft.com/office/drawing/2014/main" id="{4E847576-519D-4193-AA9B-39DA5829A172}"/>
                </a:ext>
              </a:extLst>
            </p:cNvPr>
            <p:cNvSpPr/>
            <p:nvPr/>
          </p:nvSpPr>
          <p:spPr>
            <a:xfrm>
              <a:off x="5347627" y="2478624"/>
              <a:ext cx="4850599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ïṧḻîďê">
              <a:extLst>
                <a:ext uri="{FF2B5EF4-FFF2-40B4-BE49-F238E27FC236}">
                  <a16:creationId xmlns:a16="http://schemas.microsoft.com/office/drawing/2014/main" id="{2CCAA080-DA1A-496D-938C-8779D6F56F73}"/>
                </a:ext>
              </a:extLst>
            </p:cNvPr>
            <p:cNvSpPr/>
            <p:nvPr/>
          </p:nvSpPr>
          <p:spPr>
            <a:xfrm>
              <a:off x="5347627" y="2478624"/>
              <a:ext cx="2238738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íṥľídê">
              <a:extLst>
                <a:ext uri="{FF2B5EF4-FFF2-40B4-BE49-F238E27FC236}">
                  <a16:creationId xmlns:a16="http://schemas.microsoft.com/office/drawing/2014/main" id="{1501FF21-67DF-458F-A75F-FCDCD7A12E63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1698323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îşḷíḓè">
              <a:extLst>
                <a:ext uri="{FF2B5EF4-FFF2-40B4-BE49-F238E27FC236}">
                  <a16:creationId xmlns:a16="http://schemas.microsoft.com/office/drawing/2014/main" id="{2FF32BA9-21C8-4280-90C7-98336E3F6648}"/>
                </a:ext>
              </a:extLst>
            </p:cNvPr>
            <p:cNvSpPr/>
            <p:nvPr/>
          </p:nvSpPr>
          <p:spPr>
            <a:xfrm>
              <a:off x="5347626" y="3433712"/>
              <a:ext cx="4850611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îṡḷiḓe">
              <a:extLst>
                <a:ext uri="{FF2B5EF4-FFF2-40B4-BE49-F238E27FC236}">
                  <a16:creationId xmlns:a16="http://schemas.microsoft.com/office/drawing/2014/main" id="{86737F28-9261-4259-89C5-CA088BB14174}"/>
                </a:ext>
              </a:extLst>
            </p:cNvPr>
            <p:cNvSpPr/>
            <p:nvPr/>
          </p:nvSpPr>
          <p:spPr>
            <a:xfrm>
              <a:off x="5347626" y="3433712"/>
              <a:ext cx="3264834" cy="36563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ïslîdè">
              <a:extLst>
                <a:ext uri="{FF2B5EF4-FFF2-40B4-BE49-F238E27FC236}">
                  <a16:creationId xmlns:a16="http://schemas.microsoft.com/office/drawing/2014/main" id="{EB29C154-2D78-4BC6-ABE0-647989EC7AE0}"/>
                </a:ext>
              </a:extLst>
            </p:cNvPr>
            <p:cNvSpPr/>
            <p:nvPr/>
          </p:nvSpPr>
          <p:spPr>
            <a:xfrm>
              <a:off x="5347627" y="4037567"/>
              <a:ext cx="4850613" cy="36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îşḷíḓe">
              <a:extLst>
                <a:ext uri="{FF2B5EF4-FFF2-40B4-BE49-F238E27FC236}">
                  <a16:creationId xmlns:a16="http://schemas.microsoft.com/office/drawing/2014/main" id="{D2C2E20C-1D4A-42CA-81DC-5D645EDAF77F}"/>
                </a:ext>
              </a:extLst>
            </p:cNvPr>
            <p:cNvSpPr/>
            <p:nvPr/>
          </p:nvSpPr>
          <p:spPr>
            <a:xfrm>
              <a:off x="5347627" y="4037567"/>
              <a:ext cx="4011084" cy="365636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íśḻîḋè">
              <a:extLst>
                <a:ext uri="{FF2B5EF4-FFF2-40B4-BE49-F238E27FC236}">
                  <a16:creationId xmlns:a16="http://schemas.microsoft.com/office/drawing/2014/main" id="{BE31BF83-141E-48C1-ACF8-53217AB5BEB1}"/>
                </a:ext>
              </a:extLst>
            </p:cNvPr>
            <p:cNvCxnSpPr>
              <a:cxnSpLocks/>
            </p:cNvCxnSpPr>
            <p:nvPr/>
          </p:nvCxnSpPr>
          <p:spPr>
            <a:xfrm>
              <a:off x="5347627" y="3257265"/>
              <a:ext cx="0" cy="12464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íṡlïḍê">
              <a:extLst>
                <a:ext uri="{FF2B5EF4-FFF2-40B4-BE49-F238E27FC236}">
                  <a16:creationId xmlns:a16="http://schemas.microsoft.com/office/drawing/2014/main" id="{A3B327A8-7DC2-4880-BA34-7D16F444CCD8}"/>
                </a:ext>
              </a:extLst>
            </p:cNvPr>
            <p:cNvSpPr/>
            <p:nvPr/>
          </p:nvSpPr>
          <p:spPr>
            <a:xfrm>
              <a:off x="5387223" y="1536594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325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  <p:sp>
          <p:nvSpPr>
            <p:cNvPr id="56" name="íṧḻîḓé">
              <a:extLst>
                <a:ext uri="{FF2B5EF4-FFF2-40B4-BE49-F238E27FC236}">
                  <a16:creationId xmlns:a16="http://schemas.microsoft.com/office/drawing/2014/main" id="{BE485F4A-97C2-4D6F-BF94-F52741E45B19}"/>
                </a:ext>
              </a:extLst>
            </p:cNvPr>
            <p:cNvSpPr/>
            <p:nvPr/>
          </p:nvSpPr>
          <p:spPr>
            <a:xfrm>
              <a:off x="8350497" y="1969741"/>
              <a:ext cx="555859" cy="23213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</a:p>
          </p:txBody>
        </p:sp>
        <p:sp>
          <p:nvSpPr>
            <p:cNvPr id="57" name="iş1ïḓê">
              <a:extLst>
                <a:ext uri="{FF2B5EF4-FFF2-40B4-BE49-F238E27FC236}">
                  <a16:creationId xmlns:a16="http://schemas.microsoft.com/office/drawing/2014/main" id="{927E1028-BACC-452D-A7CA-4B77B77500F6}"/>
                </a:ext>
              </a:extLst>
            </p:cNvPr>
            <p:cNvSpPr/>
            <p:nvPr/>
          </p:nvSpPr>
          <p:spPr>
            <a:xfrm>
              <a:off x="7697537" y="2579103"/>
              <a:ext cx="555859" cy="226624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46%</a:t>
              </a:r>
            </a:p>
          </p:txBody>
        </p:sp>
        <p:sp>
          <p:nvSpPr>
            <p:cNvPr id="58" name="îṧľiḑe">
              <a:extLst>
                <a:ext uri="{FF2B5EF4-FFF2-40B4-BE49-F238E27FC236}">
                  <a16:creationId xmlns:a16="http://schemas.microsoft.com/office/drawing/2014/main" id="{32025C07-C770-4BF2-8713-048075BA78CA}"/>
                </a:ext>
              </a:extLst>
            </p:cNvPr>
            <p:cNvSpPr/>
            <p:nvPr/>
          </p:nvSpPr>
          <p:spPr>
            <a:xfrm>
              <a:off x="8723631" y="3558712"/>
              <a:ext cx="555859" cy="202102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67%</a:t>
              </a:r>
            </a:p>
          </p:txBody>
        </p:sp>
        <p:sp>
          <p:nvSpPr>
            <p:cNvPr id="59" name="i$lîdè">
              <a:extLst>
                <a:ext uri="{FF2B5EF4-FFF2-40B4-BE49-F238E27FC236}">
                  <a16:creationId xmlns:a16="http://schemas.microsoft.com/office/drawing/2014/main" id="{28B74D4F-703E-4070-B6DF-363705698C6E}"/>
                </a:ext>
              </a:extLst>
            </p:cNvPr>
            <p:cNvSpPr/>
            <p:nvPr/>
          </p:nvSpPr>
          <p:spPr>
            <a:xfrm>
              <a:off x="9469882" y="4144934"/>
              <a:ext cx="555859" cy="219736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 b="1" dirty="0">
                  <a:solidFill>
                    <a:schemeClr val="accent5">
                      <a:lumMod val="10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83%</a:t>
              </a:r>
            </a:p>
          </p:txBody>
        </p:sp>
        <p:sp>
          <p:nvSpPr>
            <p:cNvPr id="60" name="îS1íḓè">
              <a:extLst>
                <a:ext uri="{FF2B5EF4-FFF2-40B4-BE49-F238E27FC236}">
                  <a16:creationId xmlns:a16="http://schemas.microsoft.com/office/drawing/2014/main" id="{8DA8EEE1-9C7D-466F-B609-82C73F298937}"/>
                </a:ext>
              </a:extLst>
            </p:cNvPr>
            <p:cNvSpPr/>
            <p:nvPr/>
          </p:nvSpPr>
          <p:spPr>
            <a:xfrm>
              <a:off x="5387223" y="3150980"/>
              <a:ext cx="1610268" cy="26997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32500" lnSpcReduction="200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tx2"/>
                  </a:solidFill>
                </a:rPr>
                <a:t>Text here</a:t>
              </a:r>
            </a:p>
          </p:txBody>
        </p:sp>
        <p:sp>
          <p:nvSpPr>
            <p:cNvPr id="61" name="ïšḷîḋè">
              <a:extLst>
                <a:ext uri="{FF2B5EF4-FFF2-40B4-BE49-F238E27FC236}">
                  <a16:creationId xmlns:a16="http://schemas.microsoft.com/office/drawing/2014/main" id="{7D2308A2-E5A9-4D4B-9D3D-813775CF981E}"/>
                </a:ext>
              </a:extLst>
            </p:cNvPr>
            <p:cNvSpPr/>
            <p:nvPr/>
          </p:nvSpPr>
          <p:spPr>
            <a:xfrm>
              <a:off x="5227094" y="-314455"/>
              <a:ext cx="3578510" cy="786596"/>
            </a:xfrm>
            <a:prstGeom prst="rect">
              <a:avLst/>
            </a:prstGeom>
            <a:noFill/>
          </p:spPr>
          <p:txBody>
            <a:bodyPr vert="horz" wrap="square" lIns="90000" tIns="46800" rIns="90000" bIns="46800" anchor="ctr">
              <a:normAutofit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schemeClr val="accent6"/>
                  </a:solidFill>
                </a:rPr>
                <a:t>Text here</a:t>
              </a:r>
            </a:p>
          </p:txBody>
        </p:sp>
        <p:sp>
          <p:nvSpPr>
            <p:cNvPr id="62" name="îsliḋê">
              <a:extLst>
                <a:ext uri="{FF2B5EF4-FFF2-40B4-BE49-F238E27FC236}">
                  <a16:creationId xmlns:a16="http://schemas.microsoft.com/office/drawing/2014/main" id="{D8D3AB7E-FEDA-4031-A854-4F076E993BB0}"/>
                </a:ext>
              </a:extLst>
            </p:cNvPr>
            <p:cNvSpPr/>
            <p:nvPr/>
          </p:nvSpPr>
          <p:spPr bwMode="auto">
            <a:xfrm>
              <a:off x="5227094" y="420150"/>
              <a:ext cx="3018791" cy="600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t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accent6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</p:grpSp>
      <p:pic>
        <p:nvPicPr>
          <p:cNvPr id="64" name="iŝļiďè">
            <a:extLst>
              <a:ext uri="{FF2B5EF4-FFF2-40B4-BE49-F238E27FC236}">
                <a16:creationId xmlns:a16="http://schemas.microsoft.com/office/drawing/2014/main" id="{17F7D762-3C11-4B01-BD98-9A47B2729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364" y="-38100"/>
            <a:ext cx="4088843" cy="281226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2288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ḷi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îŝḷíďé">
            <a:extLst>
              <a:ext uri="{FF2B5EF4-FFF2-40B4-BE49-F238E27FC236}">
                <a16:creationId xmlns:a16="http://schemas.microsoft.com/office/drawing/2014/main" id="{994A476D-2B1D-4F85-92AE-B0D37E8C2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1246887" y="4473584"/>
            <a:ext cx="5956300" cy="2431939"/>
          </a:xfrm>
          <a:prstGeom prst="rect">
            <a:avLst/>
          </a:prstGeom>
        </p:spPr>
      </p:pic>
      <p:grpSp>
        <p:nvGrpSpPr>
          <p:cNvPr id="2" name="îṧlîď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F16A11-4D91-4E51-B8F8-E6185929B9D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0399" y="0"/>
            <a:ext cx="11531602" cy="6858000"/>
            <a:chOff x="660399" y="0"/>
            <a:chExt cx="11531602" cy="6858000"/>
          </a:xfrm>
        </p:grpSpPr>
        <p:sp>
          <p:nvSpPr>
            <p:cNvPr id="3" name="i$ľiḍé">
              <a:extLst>
                <a:ext uri="{FF2B5EF4-FFF2-40B4-BE49-F238E27FC236}">
                  <a16:creationId xmlns:a16="http://schemas.microsoft.com/office/drawing/2014/main" id="{21EF447D-3FD6-47A1-9576-9186FBA93435}"/>
                </a:ext>
              </a:extLst>
            </p:cNvPr>
            <p:cNvSpPr/>
            <p:nvPr/>
          </p:nvSpPr>
          <p:spPr>
            <a:xfrm>
              <a:off x="7123177" y="0"/>
              <a:ext cx="5068824" cy="6858000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ïS1íḍè">
              <a:extLst>
                <a:ext uri="{FF2B5EF4-FFF2-40B4-BE49-F238E27FC236}">
                  <a16:creationId xmlns:a16="http://schemas.microsoft.com/office/drawing/2014/main" id="{10E792E1-7A90-4554-B55D-8795D3D3A391}"/>
                </a:ext>
              </a:extLst>
            </p:cNvPr>
            <p:cNvGrpSpPr/>
            <p:nvPr/>
          </p:nvGrpSpPr>
          <p:grpSpPr>
            <a:xfrm>
              <a:off x="660399" y="2270442"/>
              <a:ext cx="4670553" cy="2723516"/>
              <a:chOff x="660399" y="2270442"/>
              <a:chExt cx="4664077" cy="2723516"/>
            </a:xfrm>
          </p:grpSpPr>
          <p:sp>
            <p:nvSpPr>
              <p:cNvPr id="8" name="ïṩ1îḍè">
                <a:extLst>
                  <a:ext uri="{FF2B5EF4-FFF2-40B4-BE49-F238E27FC236}">
                    <a16:creationId xmlns:a16="http://schemas.microsoft.com/office/drawing/2014/main" id="{9591E27A-4196-438A-80F6-1D1DDF1A9E33}"/>
                  </a:ext>
                </a:extLst>
              </p:cNvPr>
              <p:cNvSpPr txBox="1"/>
              <p:nvPr/>
            </p:nvSpPr>
            <p:spPr>
              <a:xfrm>
                <a:off x="660401" y="2623722"/>
                <a:ext cx="4664075" cy="1062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Unified Fo</a:t>
                </a:r>
                <a:r>
                  <a:rPr kumimoji="0" lang="en-US" sz="1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 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</a:rPr>
                  <a:t>nts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Make </a:t>
                </a:r>
              </a:p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Reading More Fluent.</a:t>
                </a:r>
              </a:p>
            </p:txBody>
          </p:sp>
          <p:sp>
            <p:nvSpPr>
              <p:cNvPr id="9" name="îṧ1îďé">
                <a:extLst>
                  <a:ext uri="{FF2B5EF4-FFF2-40B4-BE49-F238E27FC236}">
                    <a16:creationId xmlns:a16="http://schemas.microsoft.com/office/drawing/2014/main" id="{18FC9E74-B8C5-42DB-A5FE-B59FA70274B0}"/>
                  </a:ext>
                </a:extLst>
              </p:cNvPr>
              <p:cNvSpPr/>
              <p:nvPr/>
            </p:nvSpPr>
            <p:spPr bwMode="auto">
              <a:xfrm>
                <a:off x="660400" y="2270442"/>
                <a:ext cx="4664075" cy="353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u="sng">
                    <a:solidFill>
                      <a:schemeClr val="accent1"/>
                    </a:solidFill>
                  </a:rPr>
                  <a:t>Suppor</a:t>
                </a:r>
                <a:r>
                  <a:rPr lang="en-US" altLang="zh-CN" sz="100" u="sng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100" u="sng">
                    <a:solidFill>
                      <a:schemeClr val="accent1"/>
                    </a:solidFill>
                  </a:rPr>
                  <a:t>ting </a:t>
                </a:r>
                <a:r>
                  <a:rPr lang="en-US" altLang="zh-CN" sz="1100" u="sng" dirty="0">
                    <a:solidFill>
                      <a:schemeClr val="accent1"/>
                    </a:solidFill>
                  </a:rPr>
                  <a:t>text here. </a:t>
                </a:r>
              </a:p>
            </p:txBody>
          </p:sp>
          <p:sp>
            <p:nvSpPr>
              <p:cNvPr id="10" name="îs1îḑè">
                <a:extLst>
                  <a:ext uri="{FF2B5EF4-FFF2-40B4-BE49-F238E27FC236}">
                    <a16:creationId xmlns:a16="http://schemas.microsoft.com/office/drawing/2014/main" id="{E74447DD-C440-4097-9884-6E1F2FFCAB45}"/>
                  </a:ext>
                </a:extLst>
              </p:cNvPr>
              <p:cNvSpPr txBox="1"/>
              <p:nvPr/>
            </p:nvSpPr>
            <p:spPr>
              <a:xfrm>
                <a:off x="660399" y="3686366"/>
                <a:ext cx="4664075" cy="130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 lvl="0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2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/>
                  <a:t>Theme</a:t>
                </a:r>
                <a:r>
                  <a:rPr lang="en-US" sz="100"/>
                  <a:t> </a:t>
                </a:r>
                <a:r>
                  <a:rPr lang="en-US" sz="1200"/>
                  <a:t> </a:t>
                </a:r>
                <a:r>
                  <a:rPr lang="en-US" sz="1200" dirty="0"/>
                  <a:t>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reference line in PPT.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200" dirty="0"/>
                  <a:t>……</a:t>
                </a:r>
                <a:endParaRPr lang="en-US" sz="1200" dirty="0"/>
              </a:p>
            </p:txBody>
          </p:sp>
        </p:grpSp>
        <p:sp>
          <p:nvSpPr>
            <p:cNvPr id="7" name="îṥḷîdê">
              <a:extLst>
                <a:ext uri="{FF2B5EF4-FFF2-40B4-BE49-F238E27FC236}">
                  <a16:creationId xmlns:a16="http://schemas.microsoft.com/office/drawing/2014/main" id="{91A22280-59A4-49F5-B9C9-10CB7AB36F67}"/>
                </a:ext>
              </a:extLst>
            </p:cNvPr>
            <p:cNvSpPr/>
            <p:nvPr/>
          </p:nvSpPr>
          <p:spPr>
            <a:xfrm>
              <a:off x="6655309" y="303734"/>
              <a:ext cx="584455" cy="57508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89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ḻ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i$ľíḍè">
            <a:extLst>
              <a:ext uri="{FF2B5EF4-FFF2-40B4-BE49-F238E27FC236}">
                <a16:creationId xmlns:a16="http://schemas.microsoft.com/office/drawing/2014/main" id="{4DB30D59-38FA-4FB7-8948-9CB1F1AEBEA4}"/>
              </a:ext>
            </a:extLst>
          </p:cNvPr>
          <p:cNvGrpSpPr/>
          <p:nvPr/>
        </p:nvGrpSpPr>
        <p:grpSpPr>
          <a:xfrm>
            <a:off x="9006912" y="1342390"/>
            <a:ext cx="1701939" cy="4699000"/>
            <a:chOff x="7037916" y="1351758"/>
            <a:chExt cx="1736725" cy="4795042"/>
          </a:xfrm>
        </p:grpSpPr>
        <p:grpSp>
          <p:nvGrpSpPr>
            <p:cNvPr id="9" name="îşlïde">
              <a:extLst>
                <a:ext uri="{FF2B5EF4-FFF2-40B4-BE49-F238E27FC236}">
                  <a16:creationId xmlns:a16="http://schemas.microsoft.com/office/drawing/2014/main" id="{B48345FE-81B6-411F-BBD8-92CA69C2F32C}"/>
                </a:ext>
              </a:extLst>
            </p:cNvPr>
            <p:cNvGrpSpPr/>
            <p:nvPr/>
          </p:nvGrpSpPr>
          <p:grpSpPr>
            <a:xfrm>
              <a:off x="7037916" y="1853440"/>
              <a:ext cx="1736725" cy="4293360"/>
              <a:chOff x="673100" y="1853440"/>
              <a:chExt cx="2146300" cy="4293360"/>
            </a:xfrm>
          </p:grpSpPr>
          <p:sp>
            <p:nvSpPr>
              <p:cNvPr id="10" name="ïṩlïḑè">
                <a:extLst>
                  <a:ext uri="{FF2B5EF4-FFF2-40B4-BE49-F238E27FC236}">
                    <a16:creationId xmlns:a16="http://schemas.microsoft.com/office/drawing/2014/main" id="{88270E79-6154-4A26-BD63-B7138A9DDDFF}"/>
                  </a:ext>
                </a:extLst>
              </p:cNvPr>
              <p:cNvSpPr/>
              <p:nvPr/>
            </p:nvSpPr>
            <p:spPr>
              <a:xfrm>
                <a:off x="673100" y="55086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zh-CN" sz="1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íṡļîďê">
                <a:extLst>
                  <a:ext uri="{FF2B5EF4-FFF2-40B4-BE49-F238E27FC236}">
                    <a16:creationId xmlns:a16="http://schemas.microsoft.com/office/drawing/2014/main" id="{EBA2C70C-CC52-4B84-93F9-2718EBD4F213}"/>
                  </a:ext>
                </a:extLst>
              </p:cNvPr>
              <p:cNvSpPr/>
              <p:nvPr/>
            </p:nvSpPr>
            <p:spPr bwMode="auto">
              <a:xfrm>
                <a:off x="673100" y="1853440"/>
                <a:ext cx="2146300" cy="584960"/>
              </a:xfrm>
              <a:prstGeom prst="rect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914400"/>
                <a:r>
                  <a:rPr lang="en-US" altLang="zh-CN" sz="1400" b="1" kern="0">
                    <a:solidFill>
                      <a:schemeClr val="bg1"/>
                    </a:solidFill>
                  </a:rPr>
                  <a:t>Tex</a:t>
                </a:r>
                <a:r>
                  <a:rPr lang="en-US" altLang="zh-CN" sz="100" b="1" ker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b="1" kern="0">
                    <a:solidFill>
                      <a:schemeClr val="bg1"/>
                    </a:solidFill>
                  </a:rPr>
                  <a:t>t </a:t>
                </a:r>
                <a:r>
                  <a:rPr lang="en-US" altLang="zh-CN" sz="1400" b="1" kern="0" dirty="0">
                    <a:solidFill>
                      <a:schemeClr val="bg1"/>
                    </a:solidFill>
                  </a:rPr>
                  <a:t>here</a:t>
                </a:r>
                <a:endParaRPr lang="zh-CN" altLang="en-US" sz="1400" b="1" kern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îśľíḑé">
                <a:extLst>
                  <a:ext uri="{FF2B5EF4-FFF2-40B4-BE49-F238E27FC236}">
                    <a16:creationId xmlns:a16="http://schemas.microsoft.com/office/drawing/2014/main" id="{4926F626-4235-4F61-84BD-A36ED87726CE}"/>
                  </a:ext>
                </a:extLst>
              </p:cNvPr>
              <p:cNvCxnSpPr>
                <a:stCxn id="11" idx="2"/>
                <a:endCxn id="10" idx="0"/>
              </p:cNvCxnSpPr>
              <p:nvPr/>
            </p:nvCxnSpPr>
            <p:spPr>
              <a:xfrm>
                <a:off x="1746250" y="2438400"/>
                <a:ext cx="0" cy="3070289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îṡļíḋê">
                <a:extLst>
                  <a:ext uri="{FF2B5EF4-FFF2-40B4-BE49-F238E27FC236}">
                    <a16:creationId xmlns:a16="http://schemas.microsoft.com/office/drawing/2014/main" id="{5BB5800A-3B4F-4CBC-8C88-D6A138129282}"/>
                  </a:ext>
                </a:extLst>
              </p:cNvPr>
              <p:cNvSpPr/>
              <p:nvPr/>
            </p:nvSpPr>
            <p:spPr>
              <a:xfrm>
                <a:off x="673100" y="27273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r>
                  <a:rPr lang="en-US" altLang="zh-CN" sz="1000">
                    <a:solidFill>
                      <a:schemeClr val="tx1"/>
                    </a:solidFill>
                  </a:rPr>
                  <a:t>Supporti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000">
                    <a:solidFill>
                      <a:schemeClr val="tx1"/>
                    </a:solidFill>
                  </a:rPr>
                  <a:t>ng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text here.</a:t>
                </a:r>
              </a:p>
            </p:txBody>
          </p:sp>
          <p:sp>
            <p:nvSpPr>
              <p:cNvPr id="14" name="iSļîďé">
                <a:extLst>
                  <a:ext uri="{FF2B5EF4-FFF2-40B4-BE49-F238E27FC236}">
                    <a16:creationId xmlns:a16="http://schemas.microsoft.com/office/drawing/2014/main" id="{DBBE3610-4D85-4805-9D64-96E8610A3F2E}"/>
                  </a:ext>
                </a:extLst>
              </p:cNvPr>
              <p:cNvSpPr/>
              <p:nvPr/>
            </p:nvSpPr>
            <p:spPr>
              <a:xfrm>
                <a:off x="673100" y="36544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000">
                    <a:solidFill>
                      <a:schemeClr val="tx1"/>
                    </a:solidFill>
                  </a:rPr>
                  <a:t>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ṣľîďé">
                <a:extLst>
                  <a:ext uri="{FF2B5EF4-FFF2-40B4-BE49-F238E27FC236}">
                    <a16:creationId xmlns:a16="http://schemas.microsoft.com/office/drawing/2014/main" id="{280ED403-FB92-4675-8D2A-6EC283CAF395}"/>
                  </a:ext>
                </a:extLst>
              </p:cNvPr>
              <p:cNvSpPr/>
              <p:nvPr/>
            </p:nvSpPr>
            <p:spPr>
              <a:xfrm>
                <a:off x="673100" y="45815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000">
                    <a:solidFill>
                      <a:schemeClr val="tx1"/>
                    </a:solidFill>
                  </a:rPr>
                  <a:t>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îs1íḓê">
              <a:extLst>
                <a:ext uri="{FF2B5EF4-FFF2-40B4-BE49-F238E27FC236}">
                  <a16:creationId xmlns:a16="http://schemas.microsoft.com/office/drawing/2014/main" id="{E5629A4F-533E-46CA-84B5-A0E6308B9E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97660" y="1351758"/>
              <a:ext cx="217237" cy="238125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íṣlíďe">
            <a:extLst>
              <a:ext uri="{FF2B5EF4-FFF2-40B4-BE49-F238E27FC236}">
                <a16:creationId xmlns:a16="http://schemas.microsoft.com/office/drawing/2014/main" id="{17755AD0-AB26-4CA3-BC82-85EB079A380E}"/>
              </a:ext>
            </a:extLst>
          </p:cNvPr>
          <p:cNvGrpSpPr/>
          <p:nvPr/>
        </p:nvGrpSpPr>
        <p:grpSpPr>
          <a:xfrm>
            <a:off x="7057108" y="1344474"/>
            <a:ext cx="1701939" cy="4696916"/>
            <a:chOff x="7037916" y="1353884"/>
            <a:chExt cx="1736725" cy="4792916"/>
          </a:xfrm>
        </p:grpSpPr>
        <p:grpSp>
          <p:nvGrpSpPr>
            <p:cNvPr id="67" name="iṡľîḍé">
              <a:extLst>
                <a:ext uri="{FF2B5EF4-FFF2-40B4-BE49-F238E27FC236}">
                  <a16:creationId xmlns:a16="http://schemas.microsoft.com/office/drawing/2014/main" id="{5FF7A654-C4BE-420B-BEAD-A6CE4B144A6C}"/>
                </a:ext>
              </a:extLst>
            </p:cNvPr>
            <p:cNvGrpSpPr/>
            <p:nvPr/>
          </p:nvGrpSpPr>
          <p:grpSpPr>
            <a:xfrm>
              <a:off x="7037916" y="1853440"/>
              <a:ext cx="1736725" cy="4293360"/>
              <a:chOff x="673100" y="1853440"/>
              <a:chExt cx="2146300" cy="4293360"/>
            </a:xfrm>
          </p:grpSpPr>
          <p:sp>
            <p:nvSpPr>
              <p:cNvPr id="69" name="îṥlíḑé">
                <a:extLst>
                  <a:ext uri="{FF2B5EF4-FFF2-40B4-BE49-F238E27FC236}">
                    <a16:creationId xmlns:a16="http://schemas.microsoft.com/office/drawing/2014/main" id="{BFBE1417-8213-49B0-9863-802EC1B74287}"/>
                  </a:ext>
                </a:extLst>
              </p:cNvPr>
              <p:cNvSpPr/>
              <p:nvPr/>
            </p:nvSpPr>
            <p:spPr>
              <a:xfrm>
                <a:off x="673100" y="55086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îṧľïḍe">
                <a:extLst>
                  <a:ext uri="{FF2B5EF4-FFF2-40B4-BE49-F238E27FC236}">
                    <a16:creationId xmlns:a16="http://schemas.microsoft.com/office/drawing/2014/main" id="{F0150655-2902-42D4-978D-1D28CA6F59A3}"/>
                  </a:ext>
                </a:extLst>
              </p:cNvPr>
              <p:cNvSpPr/>
              <p:nvPr/>
            </p:nvSpPr>
            <p:spPr bwMode="auto">
              <a:xfrm>
                <a:off x="673100" y="1853440"/>
                <a:ext cx="2146300" cy="584960"/>
              </a:xfrm>
              <a:prstGeom prst="rect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r>
                  <a:rPr lang="en-US" altLang="zh-CN" sz="1400" b="1" kern="0">
                    <a:solidFill>
                      <a:schemeClr val="bg1"/>
                    </a:solidFill>
                  </a:rPr>
                  <a:t>Text </a:t>
                </a:r>
                <a:r>
                  <a:rPr lang="en-US" altLang="zh-CN" sz="1400" b="1" kern="0" dirty="0">
                    <a:solidFill>
                      <a:schemeClr val="bg1"/>
                    </a:solidFill>
                  </a:rPr>
                  <a:t>here</a:t>
                </a:r>
                <a:endParaRPr lang="zh-CN" altLang="en-US" sz="1400" b="1" kern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íšľïḓè">
                <a:extLst>
                  <a:ext uri="{FF2B5EF4-FFF2-40B4-BE49-F238E27FC236}">
                    <a16:creationId xmlns:a16="http://schemas.microsoft.com/office/drawing/2014/main" id="{A53CFDC2-5340-42DA-B346-A7711A0FD3D0}"/>
                  </a:ext>
                </a:extLst>
              </p:cNvPr>
              <p:cNvCxnSpPr>
                <a:stCxn id="70" idx="2"/>
                <a:endCxn id="69" idx="0"/>
              </p:cNvCxnSpPr>
              <p:nvPr/>
            </p:nvCxnSpPr>
            <p:spPr>
              <a:xfrm>
                <a:off x="1746250" y="2438400"/>
                <a:ext cx="0" cy="3070289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îSļîďé">
                <a:extLst>
                  <a:ext uri="{FF2B5EF4-FFF2-40B4-BE49-F238E27FC236}">
                    <a16:creationId xmlns:a16="http://schemas.microsoft.com/office/drawing/2014/main" id="{D376CBF1-88E2-4F2C-B8B8-A655E0A9B203}"/>
                  </a:ext>
                </a:extLst>
              </p:cNvPr>
              <p:cNvSpPr/>
              <p:nvPr/>
            </p:nvSpPr>
            <p:spPr>
              <a:xfrm>
                <a:off x="673100" y="27273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altLang="zh-CN" sz="1000">
                    <a:solidFill>
                      <a:schemeClr val="tx1"/>
                    </a:solidFill>
                  </a:rPr>
                  <a:t>Supporting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text here.</a:t>
                </a:r>
              </a:p>
            </p:txBody>
          </p:sp>
          <p:sp>
            <p:nvSpPr>
              <p:cNvPr id="73" name="íṧ1íḑé">
                <a:extLst>
                  <a:ext uri="{FF2B5EF4-FFF2-40B4-BE49-F238E27FC236}">
                    <a16:creationId xmlns:a16="http://schemas.microsoft.com/office/drawing/2014/main" id="{55240B84-E34C-4ACD-8658-BE4EC1E4C274}"/>
                  </a:ext>
                </a:extLst>
              </p:cNvPr>
              <p:cNvSpPr/>
              <p:nvPr/>
            </p:nvSpPr>
            <p:spPr>
              <a:xfrm>
                <a:off x="673100" y="36544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iṥlïdè">
                <a:extLst>
                  <a:ext uri="{FF2B5EF4-FFF2-40B4-BE49-F238E27FC236}">
                    <a16:creationId xmlns:a16="http://schemas.microsoft.com/office/drawing/2014/main" id="{3B73CE50-6D79-46DE-87EF-15AB087370EB}"/>
                  </a:ext>
                </a:extLst>
              </p:cNvPr>
              <p:cNvSpPr/>
              <p:nvPr/>
            </p:nvSpPr>
            <p:spPr>
              <a:xfrm>
                <a:off x="673100" y="45815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íSļíḓe">
              <a:extLst>
                <a:ext uri="{FF2B5EF4-FFF2-40B4-BE49-F238E27FC236}">
                  <a16:creationId xmlns:a16="http://schemas.microsoft.com/office/drawing/2014/main" id="{F0A02E9B-C6E6-4645-8B0A-A616520F57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7216" y="1353884"/>
              <a:ext cx="238125" cy="23387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íś1ide">
            <a:extLst>
              <a:ext uri="{FF2B5EF4-FFF2-40B4-BE49-F238E27FC236}">
                <a16:creationId xmlns:a16="http://schemas.microsoft.com/office/drawing/2014/main" id="{84AFCFEC-72B8-44A3-AB47-D58C8DB4D3A3}"/>
              </a:ext>
            </a:extLst>
          </p:cNvPr>
          <p:cNvGrpSpPr/>
          <p:nvPr/>
        </p:nvGrpSpPr>
        <p:grpSpPr>
          <a:xfrm>
            <a:off x="5107305" y="1342390"/>
            <a:ext cx="1701939" cy="4699000"/>
            <a:chOff x="7037916" y="1351758"/>
            <a:chExt cx="1736725" cy="4795042"/>
          </a:xfrm>
        </p:grpSpPr>
        <p:grpSp>
          <p:nvGrpSpPr>
            <p:cNvPr id="76" name="ïśļiďè">
              <a:extLst>
                <a:ext uri="{FF2B5EF4-FFF2-40B4-BE49-F238E27FC236}">
                  <a16:creationId xmlns:a16="http://schemas.microsoft.com/office/drawing/2014/main" id="{FE035083-36A6-4DFA-AAE7-63BD82E2AD2D}"/>
                </a:ext>
              </a:extLst>
            </p:cNvPr>
            <p:cNvGrpSpPr/>
            <p:nvPr/>
          </p:nvGrpSpPr>
          <p:grpSpPr>
            <a:xfrm>
              <a:off x="7037916" y="1853440"/>
              <a:ext cx="1736725" cy="4293360"/>
              <a:chOff x="673100" y="1853440"/>
              <a:chExt cx="2146300" cy="4293360"/>
            </a:xfrm>
          </p:grpSpPr>
          <p:sp>
            <p:nvSpPr>
              <p:cNvPr id="78" name="iṧļídê">
                <a:extLst>
                  <a:ext uri="{FF2B5EF4-FFF2-40B4-BE49-F238E27FC236}">
                    <a16:creationId xmlns:a16="http://schemas.microsoft.com/office/drawing/2014/main" id="{DFF9E9C7-7DDE-43A8-B27B-61EC4B24A5BB}"/>
                  </a:ext>
                </a:extLst>
              </p:cNvPr>
              <p:cNvSpPr/>
              <p:nvPr/>
            </p:nvSpPr>
            <p:spPr>
              <a:xfrm>
                <a:off x="673100" y="55086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îṡlïďê">
                <a:extLst>
                  <a:ext uri="{FF2B5EF4-FFF2-40B4-BE49-F238E27FC236}">
                    <a16:creationId xmlns:a16="http://schemas.microsoft.com/office/drawing/2014/main" id="{57D4DEDD-F199-4C84-800B-C379E77FEC0C}"/>
                  </a:ext>
                </a:extLst>
              </p:cNvPr>
              <p:cNvSpPr/>
              <p:nvPr/>
            </p:nvSpPr>
            <p:spPr bwMode="auto">
              <a:xfrm>
                <a:off x="673100" y="1853440"/>
                <a:ext cx="2146300" cy="584960"/>
              </a:xfrm>
              <a:prstGeom prst="rect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r>
                  <a:rPr lang="en-US" altLang="zh-CN" sz="1400" b="1" kern="0">
                    <a:solidFill>
                      <a:schemeClr val="bg1"/>
                    </a:solidFill>
                  </a:rPr>
                  <a:t>Text </a:t>
                </a:r>
                <a:r>
                  <a:rPr lang="en-US" altLang="zh-CN" sz="1400" b="1" kern="0" dirty="0">
                    <a:solidFill>
                      <a:schemeClr val="bg1"/>
                    </a:solidFill>
                  </a:rPr>
                  <a:t>here</a:t>
                </a:r>
                <a:endParaRPr lang="zh-CN" altLang="en-US" sz="1400" b="1" kern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ïṥḷiḍé">
                <a:extLst>
                  <a:ext uri="{FF2B5EF4-FFF2-40B4-BE49-F238E27FC236}">
                    <a16:creationId xmlns:a16="http://schemas.microsoft.com/office/drawing/2014/main" id="{62B97525-6FAA-4DA4-B34D-7ED085A68218}"/>
                  </a:ext>
                </a:extLst>
              </p:cNvPr>
              <p:cNvCxnSpPr>
                <a:stCxn id="79" idx="2"/>
                <a:endCxn id="78" idx="0"/>
              </p:cNvCxnSpPr>
              <p:nvPr/>
            </p:nvCxnSpPr>
            <p:spPr>
              <a:xfrm>
                <a:off x="1746250" y="2438400"/>
                <a:ext cx="0" cy="3070289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ï$lîḍé">
                <a:extLst>
                  <a:ext uri="{FF2B5EF4-FFF2-40B4-BE49-F238E27FC236}">
                    <a16:creationId xmlns:a16="http://schemas.microsoft.com/office/drawing/2014/main" id="{F6580B65-608F-4D45-AC5F-A12801DACCC2}"/>
                  </a:ext>
                </a:extLst>
              </p:cNvPr>
              <p:cNvSpPr/>
              <p:nvPr/>
            </p:nvSpPr>
            <p:spPr>
              <a:xfrm>
                <a:off x="673100" y="27273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altLang="zh-CN" sz="1000">
                    <a:solidFill>
                      <a:schemeClr val="tx1"/>
                    </a:solidFill>
                  </a:rPr>
                  <a:t>Supporting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text here.</a:t>
                </a:r>
              </a:p>
            </p:txBody>
          </p:sp>
          <p:sp>
            <p:nvSpPr>
              <p:cNvPr id="82" name="îṡḷiḑè">
                <a:extLst>
                  <a:ext uri="{FF2B5EF4-FFF2-40B4-BE49-F238E27FC236}">
                    <a16:creationId xmlns:a16="http://schemas.microsoft.com/office/drawing/2014/main" id="{E3E40C16-D83D-4C80-BE2D-3052DA345D60}"/>
                  </a:ext>
                </a:extLst>
              </p:cNvPr>
              <p:cNvSpPr/>
              <p:nvPr/>
            </p:nvSpPr>
            <p:spPr>
              <a:xfrm>
                <a:off x="673100" y="36544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ïSļïḓè">
                <a:extLst>
                  <a:ext uri="{FF2B5EF4-FFF2-40B4-BE49-F238E27FC236}">
                    <a16:creationId xmlns:a16="http://schemas.microsoft.com/office/drawing/2014/main" id="{82E96E35-BF74-43BD-B7E9-1865F79A4673}"/>
                  </a:ext>
                </a:extLst>
              </p:cNvPr>
              <p:cNvSpPr/>
              <p:nvPr/>
            </p:nvSpPr>
            <p:spPr>
              <a:xfrm>
                <a:off x="673100" y="45815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ïş1îďè">
              <a:extLst>
                <a:ext uri="{FF2B5EF4-FFF2-40B4-BE49-F238E27FC236}">
                  <a16:creationId xmlns:a16="http://schemas.microsoft.com/office/drawing/2014/main" id="{D4370084-AD1F-49ED-987F-F065E06F68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18083" y="1351758"/>
              <a:ext cx="176389" cy="238125"/>
            </a:xfrm>
            <a:custGeom>
              <a:avLst/>
              <a:gdLst>
                <a:gd name="connsiteX0" fmla="*/ 86973 w 381000"/>
                <a:gd name="connsiteY0" fmla="*/ 38721 h 514350"/>
                <a:gd name="connsiteX1" fmla="*/ 86973 w 381000"/>
                <a:gd name="connsiteY1" fmla="*/ 95871 h 514350"/>
                <a:gd name="connsiteX2" fmla="*/ 296523 w 381000"/>
                <a:gd name="connsiteY2" fmla="*/ 95871 h 514350"/>
                <a:gd name="connsiteX3" fmla="*/ 296523 w 381000"/>
                <a:gd name="connsiteY3" fmla="*/ 38721 h 514350"/>
                <a:gd name="connsiteX4" fmla="*/ 382248 w 381000"/>
                <a:gd name="connsiteY4" fmla="*/ 38721 h 514350"/>
                <a:gd name="connsiteX5" fmla="*/ 382248 w 381000"/>
                <a:gd name="connsiteY5" fmla="*/ 514971 h 514350"/>
                <a:gd name="connsiteX6" fmla="*/ 1248 w 381000"/>
                <a:gd name="connsiteY6" fmla="*/ 514971 h 514350"/>
                <a:gd name="connsiteX7" fmla="*/ 1248 w 381000"/>
                <a:gd name="connsiteY7" fmla="*/ 38721 h 514350"/>
                <a:gd name="connsiteX8" fmla="*/ 86973 w 381000"/>
                <a:gd name="connsiteY8" fmla="*/ 38721 h 514350"/>
                <a:gd name="connsiteX9" fmla="*/ 191748 w 381000"/>
                <a:gd name="connsiteY9" fmla="*/ 333996 h 514350"/>
                <a:gd name="connsiteX10" fmla="*/ 77448 w 381000"/>
                <a:gd name="connsiteY10" fmla="*/ 333996 h 514350"/>
                <a:gd name="connsiteX11" fmla="*/ 77448 w 381000"/>
                <a:gd name="connsiteY11" fmla="*/ 353046 h 514350"/>
                <a:gd name="connsiteX12" fmla="*/ 191748 w 381000"/>
                <a:gd name="connsiteY12" fmla="*/ 353046 h 514350"/>
                <a:gd name="connsiteX13" fmla="*/ 191748 w 381000"/>
                <a:gd name="connsiteY13" fmla="*/ 333996 h 514350"/>
                <a:gd name="connsiteX14" fmla="*/ 306048 w 381000"/>
                <a:gd name="connsiteY14" fmla="*/ 257796 h 514350"/>
                <a:gd name="connsiteX15" fmla="*/ 77448 w 381000"/>
                <a:gd name="connsiteY15" fmla="*/ 257796 h 514350"/>
                <a:gd name="connsiteX16" fmla="*/ 77448 w 381000"/>
                <a:gd name="connsiteY16" fmla="*/ 276846 h 514350"/>
                <a:gd name="connsiteX17" fmla="*/ 306048 w 381000"/>
                <a:gd name="connsiteY17" fmla="*/ 276846 h 514350"/>
                <a:gd name="connsiteX18" fmla="*/ 306048 w 381000"/>
                <a:gd name="connsiteY18" fmla="*/ 257796 h 514350"/>
                <a:gd name="connsiteX19" fmla="*/ 306048 w 381000"/>
                <a:gd name="connsiteY19" fmla="*/ 181596 h 514350"/>
                <a:gd name="connsiteX20" fmla="*/ 77448 w 381000"/>
                <a:gd name="connsiteY20" fmla="*/ 181596 h 514350"/>
                <a:gd name="connsiteX21" fmla="*/ 77448 w 381000"/>
                <a:gd name="connsiteY21" fmla="*/ 200646 h 514350"/>
                <a:gd name="connsiteX22" fmla="*/ 306048 w 381000"/>
                <a:gd name="connsiteY22" fmla="*/ 200646 h 514350"/>
                <a:gd name="connsiteX23" fmla="*/ 306048 w 381000"/>
                <a:gd name="connsiteY23" fmla="*/ 181596 h 514350"/>
                <a:gd name="connsiteX24" fmla="*/ 277473 w 381000"/>
                <a:gd name="connsiteY24" fmla="*/ 621 h 514350"/>
                <a:gd name="connsiteX25" fmla="*/ 277473 w 381000"/>
                <a:gd name="connsiteY25" fmla="*/ 76821 h 514350"/>
                <a:gd name="connsiteX26" fmla="*/ 106023 w 381000"/>
                <a:gd name="connsiteY26" fmla="*/ 76821 h 514350"/>
                <a:gd name="connsiteX27" fmla="*/ 106023 w 381000"/>
                <a:gd name="connsiteY27" fmla="*/ 621 h 514350"/>
                <a:gd name="connsiteX28" fmla="*/ 277473 w 381000"/>
                <a:gd name="connsiteY28" fmla="*/ 62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1000" h="514350">
                  <a:moveTo>
                    <a:pt x="86973" y="38721"/>
                  </a:moveTo>
                  <a:lnTo>
                    <a:pt x="86973" y="95871"/>
                  </a:lnTo>
                  <a:lnTo>
                    <a:pt x="296523" y="95871"/>
                  </a:lnTo>
                  <a:lnTo>
                    <a:pt x="296523" y="38721"/>
                  </a:lnTo>
                  <a:lnTo>
                    <a:pt x="382248" y="38721"/>
                  </a:lnTo>
                  <a:lnTo>
                    <a:pt x="382248" y="514971"/>
                  </a:lnTo>
                  <a:lnTo>
                    <a:pt x="1248" y="514971"/>
                  </a:lnTo>
                  <a:lnTo>
                    <a:pt x="1248" y="38721"/>
                  </a:lnTo>
                  <a:lnTo>
                    <a:pt x="86973" y="38721"/>
                  </a:lnTo>
                  <a:close/>
                  <a:moveTo>
                    <a:pt x="191748" y="333996"/>
                  </a:moveTo>
                  <a:lnTo>
                    <a:pt x="77448" y="333996"/>
                  </a:lnTo>
                  <a:lnTo>
                    <a:pt x="77448" y="353046"/>
                  </a:lnTo>
                  <a:lnTo>
                    <a:pt x="191748" y="353046"/>
                  </a:lnTo>
                  <a:lnTo>
                    <a:pt x="191748" y="333996"/>
                  </a:lnTo>
                  <a:close/>
                  <a:moveTo>
                    <a:pt x="306048" y="257796"/>
                  </a:moveTo>
                  <a:lnTo>
                    <a:pt x="77448" y="257796"/>
                  </a:lnTo>
                  <a:lnTo>
                    <a:pt x="77448" y="276846"/>
                  </a:lnTo>
                  <a:lnTo>
                    <a:pt x="306048" y="276846"/>
                  </a:lnTo>
                  <a:lnTo>
                    <a:pt x="306048" y="257796"/>
                  </a:lnTo>
                  <a:close/>
                  <a:moveTo>
                    <a:pt x="306048" y="181596"/>
                  </a:moveTo>
                  <a:lnTo>
                    <a:pt x="77448" y="181596"/>
                  </a:lnTo>
                  <a:lnTo>
                    <a:pt x="77448" y="200646"/>
                  </a:lnTo>
                  <a:lnTo>
                    <a:pt x="306048" y="200646"/>
                  </a:lnTo>
                  <a:lnTo>
                    <a:pt x="306048" y="181596"/>
                  </a:lnTo>
                  <a:close/>
                  <a:moveTo>
                    <a:pt x="277473" y="621"/>
                  </a:moveTo>
                  <a:lnTo>
                    <a:pt x="277473" y="76821"/>
                  </a:lnTo>
                  <a:lnTo>
                    <a:pt x="106023" y="76821"/>
                  </a:lnTo>
                  <a:lnTo>
                    <a:pt x="106023" y="621"/>
                  </a:lnTo>
                  <a:lnTo>
                    <a:pt x="277473" y="6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" name="ïṥľidè">
            <a:extLst>
              <a:ext uri="{FF2B5EF4-FFF2-40B4-BE49-F238E27FC236}">
                <a16:creationId xmlns:a16="http://schemas.microsoft.com/office/drawing/2014/main" id="{A7D0EF9C-F9D2-43AB-BC73-70096DA2FD61}"/>
              </a:ext>
            </a:extLst>
          </p:cNvPr>
          <p:cNvGrpSpPr/>
          <p:nvPr/>
        </p:nvGrpSpPr>
        <p:grpSpPr>
          <a:xfrm>
            <a:off x="3157502" y="1342390"/>
            <a:ext cx="1701939" cy="4699000"/>
            <a:chOff x="7037916" y="1351758"/>
            <a:chExt cx="1736725" cy="4795042"/>
          </a:xfrm>
        </p:grpSpPr>
        <p:grpSp>
          <p:nvGrpSpPr>
            <p:cNvPr id="85" name="íṧḻïḋé">
              <a:extLst>
                <a:ext uri="{FF2B5EF4-FFF2-40B4-BE49-F238E27FC236}">
                  <a16:creationId xmlns:a16="http://schemas.microsoft.com/office/drawing/2014/main" id="{74E8733D-6909-486A-B13F-00A8FFD0EC80}"/>
                </a:ext>
              </a:extLst>
            </p:cNvPr>
            <p:cNvGrpSpPr/>
            <p:nvPr/>
          </p:nvGrpSpPr>
          <p:grpSpPr>
            <a:xfrm>
              <a:off x="7037916" y="1853440"/>
              <a:ext cx="1736725" cy="4293360"/>
              <a:chOff x="673100" y="1853440"/>
              <a:chExt cx="2146300" cy="4293360"/>
            </a:xfrm>
          </p:grpSpPr>
          <p:sp>
            <p:nvSpPr>
              <p:cNvPr id="87" name="iṩľïďé">
                <a:extLst>
                  <a:ext uri="{FF2B5EF4-FFF2-40B4-BE49-F238E27FC236}">
                    <a16:creationId xmlns:a16="http://schemas.microsoft.com/office/drawing/2014/main" id="{D8997440-5B67-4243-8EC6-6FCA5B626964}"/>
                  </a:ext>
                </a:extLst>
              </p:cNvPr>
              <p:cNvSpPr/>
              <p:nvPr/>
            </p:nvSpPr>
            <p:spPr>
              <a:xfrm>
                <a:off x="673100" y="55086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……</a:t>
                </a:r>
              </a:p>
            </p:txBody>
          </p:sp>
          <p:sp>
            <p:nvSpPr>
              <p:cNvPr id="88" name="iṩḷïďê">
                <a:extLst>
                  <a:ext uri="{FF2B5EF4-FFF2-40B4-BE49-F238E27FC236}">
                    <a16:creationId xmlns:a16="http://schemas.microsoft.com/office/drawing/2014/main" id="{472C2A05-6D70-43AE-9B3B-199EE4D1D7E4}"/>
                  </a:ext>
                </a:extLst>
              </p:cNvPr>
              <p:cNvSpPr/>
              <p:nvPr/>
            </p:nvSpPr>
            <p:spPr bwMode="auto">
              <a:xfrm>
                <a:off x="673100" y="1853440"/>
                <a:ext cx="2146300" cy="584960"/>
              </a:xfrm>
              <a:prstGeom prst="rect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r>
                  <a:rPr lang="en-US" altLang="zh-CN" sz="1400" b="1" kern="0">
                    <a:solidFill>
                      <a:schemeClr val="bg1"/>
                    </a:solidFill>
                  </a:rPr>
                  <a:t>Text </a:t>
                </a:r>
                <a:r>
                  <a:rPr lang="en-US" altLang="zh-CN" sz="1400" b="1" kern="0" dirty="0">
                    <a:solidFill>
                      <a:schemeClr val="bg1"/>
                    </a:solidFill>
                  </a:rPr>
                  <a:t>here</a:t>
                </a:r>
                <a:endParaRPr lang="zh-CN" altLang="en-US" sz="1400" b="1" kern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9" name="íSḷíḋè">
                <a:extLst>
                  <a:ext uri="{FF2B5EF4-FFF2-40B4-BE49-F238E27FC236}">
                    <a16:creationId xmlns:a16="http://schemas.microsoft.com/office/drawing/2014/main" id="{47535EF2-A2BB-437C-B4BB-5DB39B8FFCCA}"/>
                  </a:ext>
                </a:extLst>
              </p:cNvPr>
              <p:cNvCxnSpPr>
                <a:stCxn id="88" idx="2"/>
                <a:endCxn id="87" idx="0"/>
              </p:cNvCxnSpPr>
              <p:nvPr/>
            </p:nvCxnSpPr>
            <p:spPr>
              <a:xfrm>
                <a:off x="1746250" y="2438400"/>
                <a:ext cx="0" cy="3070289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î$lïḓê">
                <a:extLst>
                  <a:ext uri="{FF2B5EF4-FFF2-40B4-BE49-F238E27FC236}">
                    <a16:creationId xmlns:a16="http://schemas.microsoft.com/office/drawing/2014/main" id="{80799AB6-586D-44E1-BBDE-1654F44AE9B6}"/>
                  </a:ext>
                </a:extLst>
              </p:cNvPr>
              <p:cNvSpPr/>
              <p:nvPr/>
            </p:nvSpPr>
            <p:spPr>
              <a:xfrm>
                <a:off x="673100" y="27273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altLang="zh-CN" sz="1000">
                    <a:solidFill>
                      <a:schemeClr val="tx1"/>
                    </a:solidFill>
                  </a:rPr>
                  <a:t>Supporting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text here.</a:t>
                </a:r>
              </a:p>
            </p:txBody>
          </p:sp>
          <p:sp>
            <p:nvSpPr>
              <p:cNvPr id="91" name="iṩlíḓê">
                <a:extLst>
                  <a:ext uri="{FF2B5EF4-FFF2-40B4-BE49-F238E27FC236}">
                    <a16:creationId xmlns:a16="http://schemas.microsoft.com/office/drawing/2014/main" id="{7CDF0F35-6FD9-4AF1-AEEA-3DD055657116}"/>
                  </a:ext>
                </a:extLst>
              </p:cNvPr>
              <p:cNvSpPr/>
              <p:nvPr/>
            </p:nvSpPr>
            <p:spPr>
              <a:xfrm>
                <a:off x="673100" y="36544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íşḻïďè">
                <a:extLst>
                  <a:ext uri="{FF2B5EF4-FFF2-40B4-BE49-F238E27FC236}">
                    <a16:creationId xmlns:a16="http://schemas.microsoft.com/office/drawing/2014/main" id="{86AA74DF-74E2-4E6B-B4DC-84100B082F85}"/>
                  </a:ext>
                </a:extLst>
              </p:cNvPr>
              <p:cNvSpPr/>
              <p:nvPr/>
            </p:nvSpPr>
            <p:spPr>
              <a:xfrm>
                <a:off x="673100" y="45815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ïş1íḑé">
              <a:extLst>
                <a:ext uri="{FF2B5EF4-FFF2-40B4-BE49-F238E27FC236}">
                  <a16:creationId xmlns:a16="http://schemas.microsoft.com/office/drawing/2014/main" id="{B96E6BFE-7663-4B0D-BDD3-6DCA61AFF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08477" y="1351758"/>
              <a:ext cx="195602" cy="238125"/>
            </a:xfrm>
            <a:custGeom>
              <a:avLst/>
              <a:gdLst>
                <a:gd name="connsiteX0" fmla="*/ 286102 w 438150"/>
                <a:gd name="connsiteY0" fmla="*/ 621 h 533400"/>
                <a:gd name="connsiteX1" fmla="*/ 286102 w 438150"/>
                <a:gd name="connsiteY1" fmla="*/ 153021 h 533400"/>
                <a:gd name="connsiteX2" fmla="*/ 438502 w 438150"/>
                <a:gd name="connsiteY2" fmla="*/ 153021 h 533400"/>
                <a:gd name="connsiteX3" fmla="*/ 438502 w 438150"/>
                <a:gd name="connsiteY3" fmla="*/ 534021 h 533400"/>
                <a:gd name="connsiteX4" fmla="*/ 352 w 438150"/>
                <a:gd name="connsiteY4" fmla="*/ 534021 h 533400"/>
                <a:gd name="connsiteX5" fmla="*/ 352 w 438150"/>
                <a:gd name="connsiteY5" fmla="*/ 621 h 533400"/>
                <a:gd name="connsiteX6" fmla="*/ 286102 w 438150"/>
                <a:gd name="connsiteY6" fmla="*/ 621 h 533400"/>
                <a:gd name="connsiteX7" fmla="*/ 248002 w 438150"/>
                <a:gd name="connsiteY7" fmla="*/ 200646 h 533400"/>
                <a:gd name="connsiteX8" fmla="*/ 152752 w 438150"/>
                <a:gd name="connsiteY8" fmla="*/ 200646 h 533400"/>
                <a:gd name="connsiteX9" fmla="*/ 152752 w 438150"/>
                <a:gd name="connsiteY9" fmla="*/ 410196 h 533400"/>
                <a:gd name="connsiteX10" fmla="*/ 171802 w 438150"/>
                <a:gd name="connsiteY10" fmla="*/ 410196 h 533400"/>
                <a:gd name="connsiteX11" fmla="*/ 171802 w 438150"/>
                <a:gd name="connsiteY11" fmla="*/ 314946 h 533400"/>
                <a:gd name="connsiteX12" fmla="*/ 248002 w 438150"/>
                <a:gd name="connsiteY12" fmla="*/ 314946 h 533400"/>
                <a:gd name="connsiteX13" fmla="*/ 250098 w 438150"/>
                <a:gd name="connsiteY13" fmla="*/ 314946 h 533400"/>
                <a:gd name="connsiteX14" fmla="*/ 305152 w 438150"/>
                <a:gd name="connsiteY14" fmla="*/ 257796 h 533400"/>
                <a:gd name="connsiteX15" fmla="*/ 248002 w 438150"/>
                <a:gd name="connsiteY15" fmla="*/ 200646 h 533400"/>
                <a:gd name="connsiteX16" fmla="*/ 248002 w 438150"/>
                <a:gd name="connsiteY16" fmla="*/ 200646 h 533400"/>
                <a:gd name="connsiteX17" fmla="*/ 248002 w 438150"/>
                <a:gd name="connsiteY17" fmla="*/ 219696 h 533400"/>
                <a:gd name="connsiteX18" fmla="*/ 286102 w 438150"/>
                <a:gd name="connsiteY18" fmla="*/ 257796 h 533400"/>
                <a:gd name="connsiteX19" fmla="*/ 248002 w 438150"/>
                <a:gd name="connsiteY19" fmla="*/ 295896 h 533400"/>
                <a:gd name="connsiteX20" fmla="*/ 248002 w 438150"/>
                <a:gd name="connsiteY20" fmla="*/ 295896 h 533400"/>
                <a:gd name="connsiteX21" fmla="*/ 171802 w 438150"/>
                <a:gd name="connsiteY21" fmla="*/ 295896 h 533400"/>
                <a:gd name="connsiteX22" fmla="*/ 171802 w 438150"/>
                <a:gd name="connsiteY22" fmla="*/ 219696 h 533400"/>
                <a:gd name="connsiteX23" fmla="*/ 248002 w 438150"/>
                <a:gd name="connsiteY23" fmla="*/ 219696 h 533400"/>
                <a:gd name="connsiteX24" fmla="*/ 428977 w 438150"/>
                <a:gd name="connsiteY24" fmla="*/ 133971 h 533400"/>
                <a:gd name="connsiteX25" fmla="*/ 305152 w 438150"/>
                <a:gd name="connsiteY25" fmla="*/ 133971 h 533400"/>
                <a:gd name="connsiteX26" fmla="*/ 305152 w 438150"/>
                <a:gd name="connsiteY26" fmla="*/ 10146 h 533400"/>
                <a:gd name="connsiteX27" fmla="*/ 428977 w 438150"/>
                <a:gd name="connsiteY27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8150" h="533400">
                  <a:moveTo>
                    <a:pt x="286102" y="621"/>
                  </a:moveTo>
                  <a:lnTo>
                    <a:pt x="286102" y="153021"/>
                  </a:lnTo>
                  <a:lnTo>
                    <a:pt x="438502" y="153021"/>
                  </a:lnTo>
                  <a:lnTo>
                    <a:pt x="438502" y="534021"/>
                  </a:lnTo>
                  <a:lnTo>
                    <a:pt x="352" y="534021"/>
                  </a:lnTo>
                  <a:lnTo>
                    <a:pt x="352" y="621"/>
                  </a:lnTo>
                  <a:lnTo>
                    <a:pt x="286102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05152" y="133971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" name="îşļîḓe">
            <a:extLst>
              <a:ext uri="{FF2B5EF4-FFF2-40B4-BE49-F238E27FC236}">
                <a16:creationId xmlns:a16="http://schemas.microsoft.com/office/drawing/2014/main" id="{9A1A50E0-19BA-4762-9ECA-74DB47F6137D}"/>
              </a:ext>
            </a:extLst>
          </p:cNvPr>
          <p:cNvGrpSpPr/>
          <p:nvPr/>
        </p:nvGrpSpPr>
        <p:grpSpPr>
          <a:xfrm>
            <a:off x="1207699" y="1342390"/>
            <a:ext cx="1701939" cy="4699000"/>
            <a:chOff x="7037916" y="1351758"/>
            <a:chExt cx="1736725" cy="4795042"/>
          </a:xfrm>
        </p:grpSpPr>
        <p:grpSp>
          <p:nvGrpSpPr>
            <p:cNvPr id="94" name="îšļíḍe">
              <a:extLst>
                <a:ext uri="{FF2B5EF4-FFF2-40B4-BE49-F238E27FC236}">
                  <a16:creationId xmlns:a16="http://schemas.microsoft.com/office/drawing/2014/main" id="{FC629CC8-3CA8-4148-89D6-93C8EDE76892}"/>
                </a:ext>
              </a:extLst>
            </p:cNvPr>
            <p:cNvGrpSpPr/>
            <p:nvPr/>
          </p:nvGrpSpPr>
          <p:grpSpPr>
            <a:xfrm>
              <a:off x="7037916" y="1853440"/>
              <a:ext cx="1736725" cy="4293360"/>
              <a:chOff x="673100" y="1853440"/>
              <a:chExt cx="2146300" cy="4293360"/>
            </a:xfrm>
          </p:grpSpPr>
          <p:sp>
            <p:nvSpPr>
              <p:cNvPr id="96" name="ísḷîḓè">
                <a:extLst>
                  <a:ext uri="{FF2B5EF4-FFF2-40B4-BE49-F238E27FC236}">
                    <a16:creationId xmlns:a16="http://schemas.microsoft.com/office/drawing/2014/main" id="{E3AE9501-34C5-423C-B9DD-19F0ABFADD3D}"/>
                  </a:ext>
                </a:extLst>
              </p:cNvPr>
              <p:cNvSpPr/>
              <p:nvPr/>
            </p:nvSpPr>
            <p:spPr>
              <a:xfrm>
                <a:off x="673100" y="55086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íṧḷiḍe">
                <a:extLst>
                  <a:ext uri="{FF2B5EF4-FFF2-40B4-BE49-F238E27FC236}">
                    <a16:creationId xmlns:a16="http://schemas.microsoft.com/office/drawing/2014/main" id="{AF3B4F8D-9E94-42E3-854C-F1BF0AA224F9}"/>
                  </a:ext>
                </a:extLst>
              </p:cNvPr>
              <p:cNvSpPr/>
              <p:nvPr/>
            </p:nvSpPr>
            <p:spPr bwMode="auto">
              <a:xfrm>
                <a:off x="673100" y="1853440"/>
                <a:ext cx="2146300" cy="584960"/>
              </a:xfrm>
              <a:prstGeom prst="rect">
                <a:avLst/>
              </a:prstGeom>
              <a:solidFill>
                <a:schemeClr val="accent1"/>
              </a:solidFill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r>
                  <a:rPr lang="en-US" altLang="zh-CN" sz="1400" b="1" kern="0">
                    <a:solidFill>
                      <a:schemeClr val="bg1"/>
                    </a:solidFill>
                  </a:rPr>
                  <a:t>Text </a:t>
                </a:r>
                <a:r>
                  <a:rPr lang="en-US" altLang="zh-CN" sz="1400" b="1" kern="0" dirty="0">
                    <a:solidFill>
                      <a:schemeClr val="bg1"/>
                    </a:solidFill>
                  </a:rPr>
                  <a:t>here</a:t>
                </a:r>
                <a:endParaRPr lang="zh-CN" altLang="en-US" sz="1400" b="1" kern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8" name="ïṡlíḑè">
                <a:extLst>
                  <a:ext uri="{FF2B5EF4-FFF2-40B4-BE49-F238E27FC236}">
                    <a16:creationId xmlns:a16="http://schemas.microsoft.com/office/drawing/2014/main" id="{8CA7FA53-58A9-4137-B811-5AB9D743E887}"/>
                  </a:ext>
                </a:extLst>
              </p:cNvPr>
              <p:cNvCxnSpPr>
                <a:stCxn id="97" idx="2"/>
                <a:endCxn id="96" idx="0"/>
              </p:cNvCxnSpPr>
              <p:nvPr/>
            </p:nvCxnSpPr>
            <p:spPr>
              <a:xfrm>
                <a:off x="1746250" y="2438400"/>
                <a:ext cx="0" cy="3070289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í$ļîḋé">
                <a:extLst>
                  <a:ext uri="{FF2B5EF4-FFF2-40B4-BE49-F238E27FC236}">
                    <a16:creationId xmlns:a16="http://schemas.microsoft.com/office/drawing/2014/main" id="{38DF6D6D-C93D-401B-8E1D-DFB3398FD987}"/>
                  </a:ext>
                </a:extLst>
              </p:cNvPr>
              <p:cNvSpPr/>
              <p:nvPr/>
            </p:nvSpPr>
            <p:spPr>
              <a:xfrm>
                <a:off x="673100" y="27273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altLang="zh-CN" sz="1000">
                    <a:solidFill>
                      <a:schemeClr val="tx1"/>
                    </a:solidFill>
                  </a:rPr>
                  <a:t>Supporting 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text here.</a:t>
                </a:r>
              </a:p>
            </p:txBody>
          </p:sp>
          <p:sp>
            <p:nvSpPr>
              <p:cNvPr id="100" name="íṥļiḑê">
                <a:extLst>
                  <a:ext uri="{FF2B5EF4-FFF2-40B4-BE49-F238E27FC236}">
                    <a16:creationId xmlns:a16="http://schemas.microsoft.com/office/drawing/2014/main" id="{6968413E-02F8-44DA-8501-B3635CEEC3A3}"/>
                  </a:ext>
                </a:extLst>
              </p:cNvPr>
              <p:cNvSpPr/>
              <p:nvPr/>
            </p:nvSpPr>
            <p:spPr>
              <a:xfrm>
                <a:off x="673100" y="36544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işļïḍé">
                <a:extLst>
                  <a:ext uri="{FF2B5EF4-FFF2-40B4-BE49-F238E27FC236}">
                    <a16:creationId xmlns:a16="http://schemas.microsoft.com/office/drawing/2014/main" id="{C6CD9911-15BA-4C77-B5E4-EEB8069FAD95}"/>
                  </a:ext>
                </a:extLst>
              </p:cNvPr>
              <p:cNvSpPr/>
              <p:nvPr/>
            </p:nvSpPr>
            <p:spPr>
              <a:xfrm>
                <a:off x="673100" y="4581589"/>
                <a:ext cx="2146300" cy="63811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>
                    <a:solidFill>
                      <a:schemeClr val="tx1"/>
                    </a:solidFill>
                  </a:rPr>
                  <a:t>……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î$lîďê">
              <a:extLst>
                <a:ext uri="{FF2B5EF4-FFF2-40B4-BE49-F238E27FC236}">
                  <a16:creationId xmlns:a16="http://schemas.microsoft.com/office/drawing/2014/main" id="{D0EA2092-174D-4E7C-BB11-C359BD7E0B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93710" y="1351758"/>
              <a:ext cx="225136" cy="238125"/>
            </a:xfrm>
            <a:custGeom>
              <a:avLst/>
              <a:gdLst>
                <a:gd name="connsiteX0" fmla="*/ 372211 w 495300"/>
                <a:gd name="connsiteY0" fmla="*/ 621 h 523875"/>
                <a:gd name="connsiteX1" fmla="*/ 372211 w 495300"/>
                <a:gd name="connsiteY1" fmla="*/ 19671 h 523875"/>
                <a:gd name="connsiteX2" fmla="*/ 334111 w 495300"/>
                <a:gd name="connsiteY2" fmla="*/ 19671 h 523875"/>
                <a:gd name="connsiteX3" fmla="*/ 334111 w 495300"/>
                <a:gd name="connsiteY3" fmla="*/ 143877 h 523875"/>
                <a:gd name="connsiteX4" fmla="*/ 496036 w 495300"/>
                <a:gd name="connsiteY4" fmla="*/ 486587 h 523875"/>
                <a:gd name="connsiteX5" fmla="*/ 481749 w 495300"/>
                <a:gd name="connsiteY5" fmla="*/ 524496 h 523875"/>
                <a:gd name="connsiteX6" fmla="*/ 15024 w 495300"/>
                <a:gd name="connsiteY6" fmla="*/ 524496 h 523875"/>
                <a:gd name="connsiteX7" fmla="*/ 736 w 495300"/>
                <a:gd name="connsiteY7" fmla="*/ 486587 h 523875"/>
                <a:gd name="connsiteX8" fmla="*/ 162661 w 495300"/>
                <a:gd name="connsiteY8" fmla="*/ 143877 h 523875"/>
                <a:gd name="connsiteX9" fmla="*/ 162661 w 495300"/>
                <a:gd name="connsiteY9" fmla="*/ 19671 h 523875"/>
                <a:gd name="connsiteX10" fmla="*/ 124561 w 495300"/>
                <a:gd name="connsiteY10" fmla="*/ 19671 h 523875"/>
                <a:gd name="connsiteX11" fmla="*/ 124561 w 495300"/>
                <a:gd name="connsiteY11" fmla="*/ 621 h 523875"/>
                <a:gd name="connsiteX12" fmla="*/ 372211 w 495300"/>
                <a:gd name="connsiteY12" fmla="*/ 621 h 523875"/>
                <a:gd name="connsiteX13" fmla="*/ 259435 w 495300"/>
                <a:gd name="connsiteY13" fmla="*/ 404767 h 523875"/>
                <a:gd name="connsiteX14" fmla="*/ 256577 w 495300"/>
                <a:gd name="connsiteY14" fmla="*/ 406576 h 523875"/>
                <a:gd name="connsiteX15" fmla="*/ 251053 w 495300"/>
                <a:gd name="connsiteY15" fmla="*/ 410291 h 523875"/>
                <a:gd name="connsiteX16" fmla="*/ 59220 w 495300"/>
                <a:gd name="connsiteY16" fmla="*/ 416864 h 523875"/>
                <a:gd name="connsiteX17" fmla="*/ 55409 w 495300"/>
                <a:gd name="connsiteY17" fmla="*/ 415339 h 523875"/>
                <a:gd name="connsiteX18" fmla="*/ 21310 w 495300"/>
                <a:gd name="connsiteY18" fmla="*/ 487444 h 523875"/>
                <a:gd name="connsiteX19" fmla="*/ 28073 w 495300"/>
                <a:gd name="connsiteY19" fmla="*/ 505446 h 523875"/>
                <a:gd name="connsiteX20" fmla="*/ 468414 w 495300"/>
                <a:gd name="connsiteY20" fmla="*/ 505446 h 523875"/>
                <a:gd name="connsiteX21" fmla="*/ 475176 w 495300"/>
                <a:gd name="connsiteY21" fmla="*/ 487444 h 523875"/>
                <a:gd name="connsiteX22" fmla="*/ 428313 w 495300"/>
                <a:gd name="connsiteY22" fmla="*/ 388289 h 523875"/>
                <a:gd name="connsiteX23" fmla="*/ 259435 w 495300"/>
                <a:gd name="connsiteY23" fmla="*/ 404767 h 523875"/>
                <a:gd name="connsiteX24" fmla="*/ 310299 w 495300"/>
                <a:gd name="connsiteY24" fmla="*/ 257796 h 523875"/>
                <a:gd name="connsiteX25" fmla="*/ 276961 w 495300"/>
                <a:gd name="connsiteY25" fmla="*/ 291134 h 523875"/>
                <a:gd name="connsiteX26" fmla="*/ 310299 w 495300"/>
                <a:gd name="connsiteY26" fmla="*/ 324471 h 523875"/>
                <a:gd name="connsiteX27" fmla="*/ 343636 w 495300"/>
                <a:gd name="connsiteY27" fmla="*/ 291134 h 523875"/>
                <a:gd name="connsiteX28" fmla="*/ 310299 w 495300"/>
                <a:gd name="connsiteY28" fmla="*/ 25779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5300" h="523875">
                  <a:moveTo>
                    <a:pt x="372211" y="621"/>
                  </a:moveTo>
                  <a:lnTo>
                    <a:pt x="372211" y="19671"/>
                  </a:lnTo>
                  <a:lnTo>
                    <a:pt x="334111" y="19671"/>
                  </a:lnTo>
                  <a:lnTo>
                    <a:pt x="334111" y="143877"/>
                  </a:lnTo>
                  <a:lnTo>
                    <a:pt x="496036" y="486587"/>
                  </a:lnTo>
                  <a:lnTo>
                    <a:pt x="481749" y="524496"/>
                  </a:lnTo>
                  <a:lnTo>
                    <a:pt x="15024" y="524496"/>
                  </a:lnTo>
                  <a:lnTo>
                    <a:pt x="736" y="486587"/>
                  </a:lnTo>
                  <a:lnTo>
                    <a:pt x="162661" y="143877"/>
                  </a:lnTo>
                  <a:lnTo>
                    <a:pt x="162661" y="19671"/>
                  </a:lnTo>
                  <a:lnTo>
                    <a:pt x="124561" y="19671"/>
                  </a:lnTo>
                  <a:lnTo>
                    <a:pt x="124561" y="621"/>
                  </a:lnTo>
                  <a:lnTo>
                    <a:pt x="372211" y="621"/>
                  </a:lnTo>
                  <a:close/>
                  <a:moveTo>
                    <a:pt x="259435" y="404767"/>
                  </a:moveTo>
                  <a:lnTo>
                    <a:pt x="256577" y="406576"/>
                  </a:lnTo>
                  <a:lnTo>
                    <a:pt x="251053" y="410291"/>
                  </a:lnTo>
                  <a:cubicBezTo>
                    <a:pt x="203809" y="441628"/>
                    <a:pt x="124275" y="442581"/>
                    <a:pt x="59220" y="416864"/>
                  </a:cubicBezTo>
                  <a:lnTo>
                    <a:pt x="55409" y="415339"/>
                  </a:lnTo>
                  <a:lnTo>
                    <a:pt x="21310" y="487444"/>
                  </a:lnTo>
                  <a:lnTo>
                    <a:pt x="28073" y="505446"/>
                  </a:lnTo>
                  <a:lnTo>
                    <a:pt x="468414" y="505446"/>
                  </a:lnTo>
                  <a:lnTo>
                    <a:pt x="475176" y="487444"/>
                  </a:lnTo>
                  <a:lnTo>
                    <a:pt x="428313" y="388289"/>
                  </a:lnTo>
                  <a:cubicBezTo>
                    <a:pt x="370211" y="373810"/>
                    <a:pt x="300774" y="379335"/>
                    <a:pt x="259435" y="404767"/>
                  </a:cubicBezTo>
                  <a:close/>
                  <a:moveTo>
                    <a:pt x="310299" y="257796"/>
                  </a:moveTo>
                  <a:cubicBezTo>
                    <a:pt x="291915" y="257796"/>
                    <a:pt x="276961" y="272750"/>
                    <a:pt x="276961" y="291134"/>
                  </a:cubicBezTo>
                  <a:cubicBezTo>
                    <a:pt x="276961" y="309517"/>
                    <a:pt x="291915" y="324471"/>
                    <a:pt x="310299" y="324471"/>
                  </a:cubicBezTo>
                  <a:cubicBezTo>
                    <a:pt x="328682" y="324471"/>
                    <a:pt x="343636" y="309517"/>
                    <a:pt x="343636" y="291134"/>
                  </a:cubicBezTo>
                  <a:cubicBezTo>
                    <a:pt x="343636" y="272750"/>
                    <a:pt x="328682" y="257796"/>
                    <a:pt x="310299" y="257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" name="ïṣļîḓè">
            <a:extLst>
              <a:ext uri="{FF2B5EF4-FFF2-40B4-BE49-F238E27FC236}">
                <a16:creationId xmlns:a16="http://schemas.microsoft.com/office/drawing/2014/main" id="{B977FCDF-099E-4AC8-ACCF-19DE039C7FF6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ïṡľíde">
            <a:extLst>
              <a:ext uri="{FF2B5EF4-FFF2-40B4-BE49-F238E27FC236}">
                <a16:creationId xmlns:a16="http://schemas.microsoft.com/office/drawing/2014/main" id="{AB34037E-6A77-4267-82DA-3FB54A128199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Text here</a:t>
            </a:r>
            <a:endParaRPr lang="en-US" altLang="zh-CN" dirty="0"/>
          </a:p>
        </p:txBody>
      </p:sp>
      <p:pic>
        <p:nvPicPr>
          <p:cNvPr id="104" name="íŝḻïḍe">
            <a:extLst>
              <a:ext uri="{FF2B5EF4-FFF2-40B4-BE49-F238E27FC236}">
                <a16:creationId xmlns:a16="http://schemas.microsoft.com/office/drawing/2014/main" id="{BC37ED31-A079-4F9F-B43F-C84EADFCF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6235700" y="4483291"/>
            <a:ext cx="5956300" cy="243193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134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îSḻîḑè">
            <a:extLst>
              <a:ext uri="{FF2B5EF4-FFF2-40B4-BE49-F238E27FC236}">
                <a16:creationId xmlns:a16="http://schemas.microsoft.com/office/drawing/2014/main" id="{F5E387C2-3FE2-4DA7-A739-51FFB2887FA2}"/>
              </a:ext>
            </a:extLst>
          </p:cNvPr>
          <p:cNvSpPr/>
          <p:nvPr/>
        </p:nvSpPr>
        <p:spPr>
          <a:xfrm>
            <a:off x="4936755" y="2471031"/>
            <a:ext cx="6583733" cy="2335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61" name="işlïďé">
            <a:extLst>
              <a:ext uri="{FF2B5EF4-FFF2-40B4-BE49-F238E27FC236}">
                <a16:creationId xmlns:a16="http://schemas.microsoft.com/office/drawing/2014/main" id="{642308F7-5356-409B-AD58-5158B09F4604}"/>
              </a:ext>
            </a:extLst>
          </p:cNvPr>
          <p:cNvGrpSpPr/>
          <p:nvPr/>
        </p:nvGrpSpPr>
        <p:grpSpPr>
          <a:xfrm>
            <a:off x="5144819" y="2691471"/>
            <a:ext cx="4083033" cy="1894333"/>
            <a:chOff x="673101" y="4252467"/>
            <a:chExt cx="5206876" cy="1894333"/>
          </a:xfrm>
        </p:grpSpPr>
        <p:sp>
          <p:nvSpPr>
            <p:cNvPr id="74" name="iṧḻiḍe">
              <a:extLst>
                <a:ext uri="{FF2B5EF4-FFF2-40B4-BE49-F238E27FC236}">
                  <a16:creationId xmlns:a16="http://schemas.microsoft.com/office/drawing/2014/main" id="{C126E949-A816-452B-BE74-7526FA34B701}"/>
                </a:ext>
              </a:extLst>
            </p:cNvPr>
            <p:cNvSpPr txBox="1"/>
            <p:nvPr/>
          </p:nvSpPr>
          <p:spPr>
            <a:xfrm>
              <a:off x="673102" y="4252467"/>
              <a:ext cx="5206875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</a:t>
              </a:r>
              <a:r>
                <a:rPr lang="en-US" sz="2000" b="1"/>
                <a:t>more fluent</a:t>
              </a:r>
              <a:r>
                <a:rPr lang="en-US" sz="2000" b="1" dirty="0"/>
                <a:t>.</a:t>
              </a:r>
            </a:p>
          </p:txBody>
        </p:sp>
        <p:sp>
          <p:nvSpPr>
            <p:cNvPr id="75" name="íṧḻíḍê">
              <a:extLst>
                <a:ext uri="{FF2B5EF4-FFF2-40B4-BE49-F238E27FC236}">
                  <a16:creationId xmlns:a16="http://schemas.microsoft.com/office/drawing/2014/main" id="{9C692234-564B-4EBF-988E-0985ABECA853}"/>
                </a:ext>
              </a:extLst>
            </p:cNvPr>
            <p:cNvSpPr txBox="1"/>
            <p:nvPr/>
          </p:nvSpPr>
          <p:spPr>
            <a:xfrm>
              <a:off x="673101" y="5104628"/>
              <a:ext cx="5206876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</a:t>
              </a:r>
              <a:r>
                <a:rPr lang="en-US" sz="1200"/>
                <a:t>reference line </a:t>
              </a:r>
              <a:r>
                <a:rPr lang="en-US" sz="1200" dirty="0"/>
                <a:t>in PPT.</a:t>
              </a:r>
            </a:p>
          </p:txBody>
        </p:sp>
      </p:grpSp>
      <p:sp>
        <p:nvSpPr>
          <p:cNvPr id="62" name="ïṧḻiḑê">
            <a:extLst>
              <a:ext uri="{FF2B5EF4-FFF2-40B4-BE49-F238E27FC236}">
                <a16:creationId xmlns:a16="http://schemas.microsoft.com/office/drawing/2014/main" id="{7E09086B-424F-4C46-BCA1-DC2B2203F60E}"/>
              </a:ext>
            </a:extLst>
          </p:cNvPr>
          <p:cNvSpPr/>
          <p:nvPr/>
        </p:nvSpPr>
        <p:spPr>
          <a:xfrm>
            <a:off x="673100" y="2470856"/>
            <a:ext cx="4263656" cy="2334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4" name="îšḷidé">
            <a:extLst>
              <a:ext uri="{FF2B5EF4-FFF2-40B4-BE49-F238E27FC236}">
                <a16:creationId xmlns:a16="http://schemas.microsoft.com/office/drawing/2014/main" id="{A58E3DBF-B7B9-46DE-95BE-536E93DDB5E4}"/>
              </a:ext>
            </a:extLst>
          </p:cNvPr>
          <p:cNvGrpSpPr/>
          <p:nvPr/>
        </p:nvGrpSpPr>
        <p:grpSpPr>
          <a:xfrm>
            <a:off x="871267" y="3770594"/>
            <a:ext cx="3957227" cy="810230"/>
            <a:chOff x="979529" y="3283881"/>
            <a:chExt cx="3957227" cy="810230"/>
          </a:xfrm>
        </p:grpSpPr>
        <p:grpSp>
          <p:nvGrpSpPr>
            <p:cNvPr id="66" name="íśḷïḋe">
              <a:extLst>
                <a:ext uri="{FF2B5EF4-FFF2-40B4-BE49-F238E27FC236}">
                  <a16:creationId xmlns:a16="http://schemas.microsoft.com/office/drawing/2014/main" id="{DEADCB2C-48A5-492B-A219-B5F062E4C6E9}"/>
                </a:ext>
              </a:extLst>
            </p:cNvPr>
            <p:cNvGrpSpPr/>
            <p:nvPr/>
          </p:nvGrpSpPr>
          <p:grpSpPr>
            <a:xfrm>
              <a:off x="1315980" y="3283881"/>
              <a:ext cx="3620776" cy="810230"/>
              <a:chOff x="1315980" y="3283881"/>
              <a:chExt cx="3620776" cy="810230"/>
            </a:xfrm>
          </p:grpSpPr>
          <p:sp>
            <p:nvSpPr>
              <p:cNvPr id="68" name="ïŝḷiḓé">
                <a:extLst>
                  <a:ext uri="{FF2B5EF4-FFF2-40B4-BE49-F238E27FC236}">
                    <a16:creationId xmlns:a16="http://schemas.microsoft.com/office/drawing/2014/main" id="{5B75C895-0E47-4D12-8477-35A80D15ED4C}"/>
                  </a:ext>
                </a:extLst>
              </p:cNvPr>
              <p:cNvSpPr txBox="1"/>
              <p:nvPr/>
            </p:nvSpPr>
            <p:spPr>
              <a:xfrm flipH="1">
                <a:off x="1315981" y="3733859"/>
                <a:ext cx="3620775" cy="3602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</a:t>
                </a:r>
                <a:r>
                  <a:rPr lang="en-US" altLang="zh-CN" sz="1100">
                    <a:solidFill>
                      <a:schemeClr val="bg1"/>
                    </a:solidFill>
                  </a:rPr>
                  <a:t>to retain</a:t>
                </a:r>
                <a:r>
                  <a:rPr lang="en-US" altLang="zh-CN" sz="1100" dirty="0">
                    <a:solidFill>
                      <a:schemeClr val="bg1"/>
                    </a:solidFill>
                  </a:rPr>
                  <a:t>text.</a:t>
                </a:r>
              </a:p>
            </p:txBody>
          </p:sp>
          <p:sp>
            <p:nvSpPr>
              <p:cNvPr id="69" name="íŝḷiḍe">
                <a:extLst>
                  <a:ext uri="{FF2B5EF4-FFF2-40B4-BE49-F238E27FC236}">
                    <a16:creationId xmlns:a16="http://schemas.microsoft.com/office/drawing/2014/main" id="{1C4D9FB9-9133-4560-A93A-05DAEA17159E}"/>
                  </a:ext>
                </a:extLst>
              </p:cNvPr>
              <p:cNvSpPr/>
              <p:nvPr/>
            </p:nvSpPr>
            <p:spPr>
              <a:xfrm flipH="1">
                <a:off x="1315980" y="3283881"/>
                <a:ext cx="3620775" cy="449978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îsļiḓê">
              <a:extLst>
                <a:ext uri="{FF2B5EF4-FFF2-40B4-BE49-F238E27FC236}">
                  <a16:creationId xmlns:a16="http://schemas.microsoft.com/office/drawing/2014/main" id="{0C69E20C-4DD8-4BA1-9AEA-92478AE463EB}"/>
                </a:ext>
              </a:extLst>
            </p:cNvPr>
            <p:cNvSpPr/>
            <p:nvPr/>
          </p:nvSpPr>
          <p:spPr bwMode="auto">
            <a:xfrm>
              <a:off x="979529" y="3442081"/>
              <a:ext cx="232419" cy="190916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65" name="îşlîḋe">
            <a:extLst>
              <a:ext uri="{FF2B5EF4-FFF2-40B4-BE49-F238E27FC236}">
                <a16:creationId xmlns:a16="http://schemas.microsoft.com/office/drawing/2014/main" id="{D827E380-D250-43A4-8067-0FFD7F421990}"/>
              </a:ext>
            </a:extLst>
          </p:cNvPr>
          <p:cNvCxnSpPr>
            <a:cxnSpLocks/>
          </p:cNvCxnSpPr>
          <p:nvPr/>
        </p:nvCxnSpPr>
        <p:spPr>
          <a:xfrm>
            <a:off x="1330960" y="3638334"/>
            <a:ext cx="3497532" cy="0"/>
          </a:xfrm>
          <a:prstGeom prst="line">
            <a:avLst/>
          </a:prstGeom>
          <a:ln w="31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$ḷiḓe">
            <a:extLst>
              <a:ext uri="{FF2B5EF4-FFF2-40B4-BE49-F238E27FC236}">
                <a16:creationId xmlns:a16="http://schemas.microsoft.com/office/drawing/2014/main" id="{CF01F84C-85F9-41FA-B9EA-BE4CA1E7E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235700" y="1352"/>
            <a:ext cx="5956300" cy="2431939"/>
          </a:xfrm>
          <a:prstGeom prst="rect">
            <a:avLst/>
          </a:prstGeom>
        </p:spPr>
      </p:pic>
      <p:grpSp>
        <p:nvGrpSpPr>
          <p:cNvPr id="36" name="íṥľïḍé">
            <a:extLst>
              <a:ext uri="{FF2B5EF4-FFF2-40B4-BE49-F238E27FC236}">
                <a16:creationId xmlns:a16="http://schemas.microsoft.com/office/drawing/2014/main" id="{EEE59125-B7F6-4FA1-83AE-2668E144E3DD}"/>
              </a:ext>
            </a:extLst>
          </p:cNvPr>
          <p:cNvGrpSpPr/>
          <p:nvPr/>
        </p:nvGrpSpPr>
        <p:grpSpPr>
          <a:xfrm>
            <a:off x="871267" y="2649480"/>
            <a:ext cx="3957227" cy="810230"/>
            <a:chOff x="979529" y="3283881"/>
            <a:chExt cx="3957227" cy="810230"/>
          </a:xfrm>
        </p:grpSpPr>
        <p:grpSp>
          <p:nvGrpSpPr>
            <p:cNvPr id="37" name="ïṣ1iḓê">
              <a:extLst>
                <a:ext uri="{FF2B5EF4-FFF2-40B4-BE49-F238E27FC236}">
                  <a16:creationId xmlns:a16="http://schemas.microsoft.com/office/drawing/2014/main" id="{6816B8C8-32CB-4F94-B03D-65D77D709285}"/>
                </a:ext>
              </a:extLst>
            </p:cNvPr>
            <p:cNvGrpSpPr/>
            <p:nvPr/>
          </p:nvGrpSpPr>
          <p:grpSpPr>
            <a:xfrm>
              <a:off x="1315980" y="3283881"/>
              <a:ext cx="3620776" cy="810230"/>
              <a:chOff x="1315980" y="3283881"/>
              <a:chExt cx="3620776" cy="810230"/>
            </a:xfrm>
          </p:grpSpPr>
          <p:sp>
            <p:nvSpPr>
              <p:cNvPr id="39" name="iṩľîḍê">
                <a:extLst>
                  <a:ext uri="{FF2B5EF4-FFF2-40B4-BE49-F238E27FC236}">
                    <a16:creationId xmlns:a16="http://schemas.microsoft.com/office/drawing/2014/main" id="{1D96E4E7-1360-4FB3-A9D3-411838A15242}"/>
                  </a:ext>
                </a:extLst>
              </p:cNvPr>
              <p:cNvSpPr txBox="1"/>
              <p:nvPr/>
            </p:nvSpPr>
            <p:spPr>
              <a:xfrm flipH="1">
                <a:off x="1315981" y="3733859"/>
                <a:ext cx="3620775" cy="3602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</a:t>
                </a:r>
                <a:r>
                  <a:rPr lang="en-US" altLang="zh-CN" sz="1100">
                    <a:solidFill>
                      <a:schemeClr val="bg1"/>
                    </a:solidFill>
                  </a:rPr>
                  <a:t>to retain</a:t>
                </a:r>
                <a:r>
                  <a:rPr lang="en-US" altLang="zh-CN" sz="1100" dirty="0">
                    <a:solidFill>
                      <a:schemeClr val="bg1"/>
                    </a:solidFill>
                  </a:rPr>
                  <a:t>text.</a:t>
                </a:r>
              </a:p>
            </p:txBody>
          </p:sp>
          <p:sp>
            <p:nvSpPr>
              <p:cNvPr id="40" name="ïśļïḍè">
                <a:extLst>
                  <a:ext uri="{FF2B5EF4-FFF2-40B4-BE49-F238E27FC236}">
                    <a16:creationId xmlns:a16="http://schemas.microsoft.com/office/drawing/2014/main" id="{66F0B73B-5D3C-444D-8AC5-FBC201D601E9}"/>
                  </a:ext>
                </a:extLst>
              </p:cNvPr>
              <p:cNvSpPr/>
              <p:nvPr/>
            </p:nvSpPr>
            <p:spPr>
              <a:xfrm flipH="1">
                <a:off x="1315980" y="3283881"/>
                <a:ext cx="3620775" cy="449978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ïṡľîdé">
              <a:extLst>
                <a:ext uri="{FF2B5EF4-FFF2-40B4-BE49-F238E27FC236}">
                  <a16:creationId xmlns:a16="http://schemas.microsoft.com/office/drawing/2014/main" id="{699F5DAE-DDAC-43CD-A5A5-FE7B67D97378}"/>
                </a:ext>
              </a:extLst>
            </p:cNvPr>
            <p:cNvSpPr/>
            <p:nvPr/>
          </p:nvSpPr>
          <p:spPr bwMode="auto">
            <a:xfrm>
              <a:off x="979529" y="3445001"/>
              <a:ext cx="232419" cy="185074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" name="ïsḻîḓê">
            <a:extLst>
              <a:ext uri="{FF2B5EF4-FFF2-40B4-BE49-F238E27FC236}">
                <a16:creationId xmlns:a16="http://schemas.microsoft.com/office/drawing/2014/main" id="{1A7EBC2C-8028-4B6B-9FB1-303CE077E64E}"/>
              </a:ext>
            </a:extLst>
          </p:cNvPr>
          <p:cNvSpPr/>
          <p:nvPr/>
        </p:nvSpPr>
        <p:spPr>
          <a:xfrm>
            <a:off x="9213850" y="977597"/>
            <a:ext cx="2514701" cy="5132070"/>
          </a:xfrm>
          <a:prstGeom prst="rect">
            <a:avLst/>
          </a:prstGeom>
          <a:blipFill>
            <a:blip r:embed="rId6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93412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ļ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líḍê">
            <a:extLst>
              <a:ext uri="{FF2B5EF4-FFF2-40B4-BE49-F238E27FC236}">
                <a16:creationId xmlns:a16="http://schemas.microsoft.com/office/drawing/2014/main" id="{325D4E40-9B6E-433B-A76D-AF4C865EE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Theme color makes PPT more convenient to </a:t>
            </a:r>
            <a:r>
              <a:rPr lang="en-US" altLang="zh-CN" dirty="0" err="1"/>
              <a:t>change.Adjust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spacing to adapt to Chinese typesetting, use the reference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line in PPT.</a:t>
            </a:r>
          </a:p>
        </p:txBody>
      </p:sp>
      <p:sp>
        <p:nvSpPr>
          <p:cNvPr id="4" name="îṩḻïḋè">
            <a:extLst>
              <a:ext uri="{FF2B5EF4-FFF2-40B4-BE49-F238E27FC236}">
                <a16:creationId xmlns:a16="http://schemas.microsoft.com/office/drawing/2014/main" id="{C8708460-E0B1-473D-B7DD-7F74436815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7931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ṡlí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ṩ1iḍe">
            <a:extLst>
              <a:ext uri="{FF2B5EF4-FFF2-40B4-BE49-F238E27FC236}">
                <a16:creationId xmlns:a16="http://schemas.microsoft.com/office/drawing/2014/main" id="{631C45B8-277B-4F18-B4DC-16E71210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iSlíḍe">
            <a:extLst>
              <a:ext uri="{FF2B5EF4-FFF2-40B4-BE49-F238E27FC236}">
                <a16:creationId xmlns:a16="http://schemas.microsoft.com/office/drawing/2014/main" id="{C35C1748-3C9A-484C-9E32-E73F592F9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Edit Master text styles</a:t>
            </a:r>
          </a:p>
        </p:txBody>
      </p:sp>
      <p:sp>
        <p:nvSpPr>
          <p:cNvPr id="4" name="ís1íḑe">
            <a:extLst>
              <a:ext uri="{FF2B5EF4-FFF2-40B4-BE49-F238E27FC236}">
                <a16:creationId xmlns:a16="http://schemas.microsoft.com/office/drawing/2014/main" id="{4BBCDFEA-D3FD-401D-B8B7-CE8DC0F1C92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Theme color make 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178569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şḷïď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2857242-11E8-43C0-BEC2-212D9F0E87B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773237" y="1496197"/>
            <a:ext cx="8640033" cy="4296866"/>
            <a:chOff x="1773237" y="1496197"/>
            <a:chExt cx="8640033" cy="4296866"/>
          </a:xfrm>
        </p:grpSpPr>
        <p:sp>
          <p:nvSpPr>
            <p:cNvPr id="3" name="íṥļïḑé">
              <a:extLst>
                <a:ext uri="{FF2B5EF4-FFF2-40B4-BE49-F238E27FC236}">
                  <a16:creationId xmlns:a16="http://schemas.microsoft.com/office/drawing/2014/main" id="{0AF8898F-C8EF-4B0B-B577-BC016C742540}"/>
                </a:ext>
              </a:extLst>
            </p:cNvPr>
            <p:cNvSpPr/>
            <p:nvPr/>
          </p:nvSpPr>
          <p:spPr>
            <a:xfrm>
              <a:off x="1782692" y="4026941"/>
              <a:ext cx="5740032" cy="1765008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íšļíḍé">
              <a:extLst>
                <a:ext uri="{FF2B5EF4-FFF2-40B4-BE49-F238E27FC236}">
                  <a16:creationId xmlns:a16="http://schemas.microsoft.com/office/drawing/2014/main" id="{15BB233F-FDC5-4E4C-A10C-5013908252C8}"/>
                </a:ext>
              </a:extLst>
            </p:cNvPr>
            <p:cNvSpPr/>
            <p:nvPr/>
          </p:nvSpPr>
          <p:spPr>
            <a:xfrm>
              <a:off x="4467744" y="1496198"/>
              <a:ext cx="3054980" cy="2379376"/>
            </a:xfrm>
            <a:prstGeom prst="rect">
              <a:avLst/>
            </a:prstGeom>
            <a:blipFill>
              <a:blip r:embed="rId5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îš1iḑê">
              <a:extLst>
                <a:ext uri="{FF2B5EF4-FFF2-40B4-BE49-F238E27FC236}">
                  <a16:creationId xmlns:a16="http://schemas.microsoft.com/office/drawing/2014/main" id="{0AC2471C-9E87-478F-AC37-598200B24D97}"/>
                </a:ext>
              </a:extLst>
            </p:cNvPr>
            <p:cNvSpPr/>
            <p:nvPr/>
          </p:nvSpPr>
          <p:spPr>
            <a:xfrm>
              <a:off x="7663058" y="1496197"/>
              <a:ext cx="2738243" cy="2051173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îsḷidê">
              <a:extLst>
                <a:ext uri="{FF2B5EF4-FFF2-40B4-BE49-F238E27FC236}">
                  <a16:creationId xmlns:a16="http://schemas.microsoft.com/office/drawing/2014/main" id="{F05CA4DF-420F-4A41-910F-61DA7F63BDBA}"/>
                </a:ext>
              </a:extLst>
            </p:cNvPr>
            <p:cNvSpPr/>
            <p:nvPr/>
          </p:nvSpPr>
          <p:spPr>
            <a:xfrm>
              <a:off x="1809750" y="1528290"/>
              <a:ext cx="2523762" cy="2347284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en-US" altLang="zh-CN" sz="1100">
                  <a:solidFill>
                    <a:schemeClr val="tx1"/>
                  </a:solidFill>
                </a:rPr>
                <a:t>Copy past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100">
                  <a:solidFill>
                    <a:schemeClr val="tx1"/>
                  </a:solidFill>
                </a:rPr>
                <a:t>e </a:t>
              </a:r>
              <a:r>
                <a:rPr lang="en-US" altLang="zh-CN" sz="1100" dirty="0">
                  <a:solidFill>
                    <a:schemeClr val="tx1"/>
                  </a:solidFill>
                </a:rPr>
                <a:t>fonts. Choose the only option to retain text.</a:t>
              </a:r>
              <a:r>
                <a:rPr lang="zh-CN" altLang="en-US" sz="11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7" name="i$ḷîḓé">
              <a:extLst>
                <a:ext uri="{FF2B5EF4-FFF2-40B4-BE49-F238E27FC236}">
                  <a16:creationId xmlns:a16="http://schemas.microsoft.com/office/drawing/2014/main" id="{27A45028-D6CA-467D-83C0-9946BE88C8E1}"/>
                </a:ext>
              </a:extLst>
            </p:cNvPr>
            <p:cNvSpPr/>
            <p:nvPr/>
          </p:nvSpPr>
          <p:spPr>
            <a:xfrm>
              <a:off x="7677270" y="3705063"/>
              <a:ext cx="2736000" cy="208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endParaRPr lang="en-US" altLang="zh-CN" sz="1100" dirty="0">
                <a:solidFill>
                  <a:schemeClr val="bg1"/>
                </a:solidFill>
              </a:endParaRPr>
            </a:p>
            <a:p>
              <a:pPr lvl="0" algn="ctr">
                <a:lnSpc>
                  <a:spcPct val="120000"/>
                </a:lnSpc>
                <a:defRPr sz="1800"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</a:t>
              </a:r>
              <a:r>
                <a:rPr lang="en-US" altLang="zh-CN" sz="100" dirty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</a:rPr>
                <a:t>e fonts. Choose the only option to retain text.</a:t>
              </a:r>
              <a:r>
                <a:rPr lang="zh-CN" altLang="en-US" sz="11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" name="í$1ïďê">
              <a:extLst>
                <a:ext uri="{FF2B5EF4-FFF2-40B4-BE49-F238E27FC236}">
                  <a16:creationId xmlns:a16="http://schemas.microsoft.com/office/drawing/2014/main" id="{239C9B1A-27D4-4A91-8636-B17110057BED}"/>
                </a:ext>
              </a:extLst>
            </p:cNvPr>
            <p:cNvSpPr txBox="1"/>
            <p:nvPr/>
          </p:nvSpPr>
          <p:spPr bwMode="auto">
            <a:xfrm>
              <a:off x="1773237" y="1844824"/>
              <a:ext cx="2554173" cy="42991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defRPr/>
              </a:pPr>
              <a:r>
                <a:rPr lang="en-US" altLang="zh-CN" sz="2000" b="1"/>
                <a:t>Te</a:t>
              </a:r>
              <a:r>
                <a:rPr lang="en-US" altLang="zh-CN" sz="100" b="1"/>
                <a:t> </a:t>
              </a:r>
              <a:r>
                <a:rPr lang="en-US" altLang="zh-CN" sz="2000" b="1"/>
                <a:t>xt </a:t>
              </a:r>
              <a:r>
                <a:rPr lang="en-US" altLang="zh-CN" sz="2000" b="1" dirty="0"/>
                <a:t>here</a:t>
              </a:r>
              <a:endParaRPr lang="zh-CN" altLang="en-US" sz="2000" b="1" dirty="0"/>
            </a:p>
          </p:txBody>
        </p:sp>
        <p:sp>
          <p:nvSpPr>
            <p:cNvPr id="9" name="îṡľíďê">
              <a:extLst>
                <a:ext uri="{FF2B5EF4-FFF2-40B4-BE49-F238E27FC236}">
                  <a16:creationId xmlns:a16="http://schemas.microsoft.com/office/drawing/2014/main" id="{DE784A99-1E4B-465C-8382-13E48175E99C}"/>
                </a:ext>
              </a:extLst>
            </p:cNvPr>
            <p:cNvSpPr txBox="1"/>
            <p:nvPr/>
          </p:nvSpPr>
          <p:spPr bwMode="auto">
            <a:xfrm>
              <a:off x="7677270" y="5265148"/>
              <a:ext cx="2724032" cy="42991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</a:t>
              </a:r>
              <a:r>
                <a:rPr lang="en-US" altLang="zh-CN" sz="1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 here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íš1ïďê">
            <a:extLst>
              <a:ext uri="{FF2B5EF4-FFF2-40B4-BE49-F238E27FC236}">
                <a16:creationId xmlns:a16="http://schemas.microsoft.com/office/drawing/2014/main" id="{99733586-F5F0-4EFF-A8E2-C25A86D02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235700" y="1352"/>
            <a:ext cx="5956300" cy="24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śl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$ľîḑè">
            <a:extLst>
              <a:ext uri="{FF2B5EF4-FFF2-40B4-BE49-F238E27FC236}">
                <a16:creationId xmlns:a16="http://schemas.microsoft.com/office/drawing/2014/main" id="{0ED0588D-B791-48EE-A64D-D9EFE2D952FC}"/>
              </a:ext>
            </a:extLst>
          </p:cNvPr>
          <p:cNvSpPr/>
          <p:nvPr/>
        </p:nvSpPr>
        <p:spPr>
          <a:xfrm>
            <a:off x="1742283" y="1554479"/>
            <a:ext cx="1938585" cy="1976868"/>
          </a:xfrm>
          <a:prstGeom prst="rect">
            <a:avLst/>
          </a:prstGeom>
          <a:blipFill>
            <a:blip r:embed="rId4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ïṣ1iďe">
            <a:extLst>
              <a:ext uri="{FF2B5EF4-FFF2-40B4-BE49-F238E27FC236}">
                <a16:creationId xmlns:a16="http://schemas.microsoft.com/office/drawing/2014/main" id="{B375DA41-3FC6-4ED5-A15B-D5AA201E4C92}"/>
              </a:ext>
            </a:extLst>
          </p:cNvPr>
          <p:cNvSpPr/>
          <p:nvPr/>
        </p:nvSpPr>
        <p:spPr>
          <a:xfrm>
            <a:off x="3766208" y="1554479"/>
            <a:ext cx="1938585" cy="1976868"/>
          </a:xfrm>
          <a:prstGeom prst="rect">
            <a:avLst/>
          </a:prstGeom>
          <a:blipFill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îŝḻiḑè">
            <a:extLst>
              <a:ext uri="{FF2B5EF4-FFF2-40B4-BE49-F238E27FC236}">
                <a16:creationId xmlns:a16="http://schemas.microsoft.com/office/drawing/2014/main" id="{416E1067-D866-474F-8015-11F454EBCF78}"/>
              </a:ext>
            </a:extLst>
          </p:cNvPr>
          <p:cNvSpPr/>
          <p:nvPr/>
        </p:nvSpPr>
        <p:spPr>
          <a:xfrm>
            <a:off x="3766208" y="3611466"/>
            <a:ext cx="1938585" cy="1938585"/>
          </a:xfrm>
          <a:prstGeom prst="rect">
            <a:avLst/>
          </a:prstGeom>
          <a:blipFill>
            <a:blip r:embed="rId6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55" name="í$lïḓe">
            <a:extLst>
              <a:ext uri="{FF2B5EF4-FFF2-40B4-BE49-F238E27FC236}">
                <a16:creationId xmlns:a16="http://schemas.microsoft.com/office/drawing/2014/main" id="{5405A6D4-1375-4E66-924D-7F78CCAAF8A5}"/>
              </a:ext>
            </a:extLst>
          </p:cNvPr>
          <p:cNvSpPr/>
          <p:nvPr/>
        </p:nvSpPr>
        <p:spPr>
          <a:xfrm>
            <a:off x="1316984" y="3611466"/>
            <a:ext cx="2363884" cy="23638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…text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7" name="îślïḍè">
            <a:extLst>
              <a:ext uri="{FF2B5EF4-FFF2-40B4-BE49-F238E27FC236}">
                <a16:creationId xmlns:a16="http://schemas.microsoft.com/office/drawing/2014/main" id="{86802440-B619-48DD-83E3-6A5B6E7ADEC4}"/>
              </a:ext>
            </a:extLst>
          </p:cNvPr>
          <p:cNvGrpSpPr/>
          <p:nvPr/>
        </p:nvGrpSpPr>
        <p:grpSpPr>
          <a:xfrm>
            <a:off x="6238531" y="1744126"/>
            <a:ext cx="4636484" cy="569082"/>
            <a:chOff x="4711509" y="1528333"/>
            <a:chExt cx="5261165" cy="645755"/>
          </a:xfrm>
        </p:grpSpPr>
        <p:sp>
          <p:nvSpPr>
            <p:cNvPr id="30" name="íṣ1iḍé">
              <a:extLst>
                <a:ext uri="{FF2B5EF4-FFF2-40B4-BE49-F238E27FC236}">
                  <a16:creationId xmlns:a16="http://schemas.microsoft.com/office/drawing/2014/main" id="{CC169BF4-5792-44FF-9DE8-F92190DEFB8B}"/>
                </a:ext>
              </a:extLst>
            </p:cNvPr>
            <p:cNvSpPr/>
            <p:nvPr/>
          </p:nvSpPr>
          <p:spPr bwMode="auto">
            <a:xfrm>
              <a:off x="5811591" y="1528333"/>
              <a:ext cx="4161083" cy="645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</a:t>
              </a:r>
              <a:r>
                <a:rPr lang="en-US" altLang="zh-CN" sz="100" dirty="0"/>
                <a:t> </a:t>
              </a:r>
              <a:r>
                <a:rPr lang="en-US" altLang="zh-CN" sz="1100" dirty="0" err="1"/>
                <a:t>ain</a:t>
              </a:r>
              <a:r>
                <a:rPr lang="en-US" altLang="zh-CN" sz="1100" dirty="0"/>
                <a:t> text.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1" name="íšḷiḍe">
              <a:extLst>
                <a:ext uri="{FF2B5EF4-FFF2-40B4-BE49-F238E27FC236}">
                  <a16:creationId xmlns:a16="http://schemas.microsoft.com/office/drawing/2014/main" id="{EBE8906C-AE12-4BD9-B507-6AEE09CE0F57}"/>
                </a:ext>
              </a:extLst>
            </p:cNvPr>
            <p:cNvSpPr txBox="1"/>
            <p:nvPr/>
          </p:nvSpPr>
          <p:spPr bwMode="auto">
            <a:xfrm>
              <a:off x="4711509" y="1630309"/>
              <a:ext cx="110008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1600" b="1"/>
                <a:t>ere</a:t>
              </a:r>
              <a:endParaRPr lang="en-US" altLang="zh-CN" sz="1600" b="1" dirty="0"/>
            </a:p>
          </p:txBody>
        </p:sp>
      </p:grpSp>
      <p:grpSp>
        <p:nvGrpSpPr>
          <p:cNvPr id="8" name="îṩ1iḍe">
            <a:extLst>
              <a:ext uri="{FF2B5EF4-FFF2-40B4-BE49-F238E27FC236}">
                <a16:creationId xmlns:a16="http://schemas.microsoft.com/office/drawing/2014/main" id="{BE6ADB3D-151F-4F17-A5B4-7B9A48505124}"/>
              </a:ext>
            </a:extLst>
          </p:cNvPr>
          <p:cNvGrpSpPr/>
          <p:nvPr/>
        </p:nvGrpSpPr>
        <p:grpSpPr>
          <a:xfrm>
            <a:off x="6238531" y="2772295"/>
            <a:ext cx="4636484" cy="569082"/>
            <a:chOff x="4711509" y="1528333"/>
            <a:chExt cx="5261165" cy="645755"/>
          </a:xfrm>
        </p:grpSpPr>
        <p:sp>
          <p:nvSpPr>
            <p:cNvPr id="28" name="ïSļïḍe">
              <a:extLst>
                <a:ext uri="{FF2B5EF4-FFF2-40B4-BE49-F238E27FC236}">
                  <a16:creationId xmlns:a16="http://schemas.microsoft.com/office/drawing/2014/main" id="{030BFB61-40F0-46AC-AF3D-3601BFD91A22}"/>
                </a:ext>
              </a:extLst>
            </p:cNvPr>
            <p:cNvSpPr/>
            <p:nvPr/>
          </p:nvSpPr>
          <p:spPr bwMode="auto">
            <a:xfrm>
              <a:off x="5811591" y="1528333"/>
              <a:ext cx="4161083" cy="645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</a:t>
              </a:r>
              <a:r>
                <a:rPr lang="en-US" altLang="zh-CN" sz="100"/>
                <a:t> </a:t>
              </a:r>
              <a:r>
                <a:rPr lang="en-US" altLang="zh-CN" sz="1100"/>
                <a:t>ain </a:t>
              </a:r>
              <a:r>
                <a:rPr lang="en-US" altLang="zh-CN" sz="1100" dirty="0"/>
                <a:t>text.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9" name="îṣļídè">
              <a:extLst>
                <a:ext uri="{FF2B5EF4-FFF2-40B4-BE49-F238E27FC236}">
                  <a16:creationId xmlns:a16="http://schemas.microsoft.com/office/drawing/2014/main" id="{3B5648A0-F0CA-4C7F-9C58-6D3AFD6F2FE6}"/>
                </a:ext>
              </a:extLst>
            </p:cNvPr>
            <p:cNvSpPr txBox="1"/>
            <p:nvPr/>
          </p:nvSpPr>
          <p:spPr bwMode="auto">
            <a:xfrm>
              <a:off x="4711509" y="1630309"/>
              <a:ext cx="110008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1600" b="1"/>
                <a:t>ere</a:t>
              </a:r>
              <a:endParaRPr lang="en-US" altLang="zh-CN" sz="1600" b="1" dirty="0"/>
            </a:p>
          </p:txBody>
        </p:sp>
      </p:grpSp>
      <p:grpSp>
        <p:nvGrpSpPr>
          <p:cNvPr id="9" name="iSlîḓè">
            <a:extLst>
              <a:ext uri="{FF2B5EF4-FFF2-40B4-BE49-F238E27FC236}">
                <a16:creationId xmlns:a16="http://schemas.microsoft.com/office/drawing/2014/main" id="{89F040FF-4682-488B-B37F-7D8D87540476}"/>
              </a:ext>
            </a:extLst>
          </p:cNvPr>
          <p:cNvGrpSpPr/>
          <p:nvPr/>
        </p:nvGrpSpPr>
        <p:grpSpPr>
          <a:xfrm>
            <a:off x="6238531" y="3781971"/>
            <a:ext cx="4636484" cy="569082"/>
            <a:chOff x="4711509" y="1528333"/>
            <a:chExt cx="5261165" cy="645755"/>
          </a:xfrm>
        </p:grpSpPr>
        <p:sp>
          <p:nvSpPr>
            <p:cNvPr id="26" name="iṡľíďê">
              <a:extLst>
                <a:ext uri="{FF2B5EF4-FFF2-40B4-BE49-F238E27FC236}">
                  <a16:creationId xmlns:a16="http://schemas.microsoft.com/office/drawing/2014/main" id="{E902AA54-4CC3-4BAB-8B41-7607291704DD}"/>
                </a:ext>
              </a:extLst>
            </p:cNvPr>
            <p:cNvSpPr/>
            <p:nvPr/>
          </p:nvSpPr>
          <p:spPr bwMode="auto">
            <a:xfrm>
              <a:off x="5811591" y="1528333"/>
              <a:ext cx="4161083" cy="645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</a:t>
              </a:r>
              <a:r>
                <a:rPr lang="en-US" altLang="zh-CN" sz="100"/>
                <a:t> </a:t>
              </a:r>
              <a:r>
                <a:rPr lang="en-US" altLang="zh-CN" sz="1100"/>
                <a:t>ain </a:t>
              </a:r>
              <a:r>
                <a:rPr lang="en-US" altLang="zh-CN" sz="1100" dirty="0"/>
                <a:t>text.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7" name="îśḷiḍe">
              <a:extLst>
                <a:ext uri="{FF2B5EF4-FFF2-40B4-BE49-F238E27FC236}">
                  <a16:creationId xmlns:a16="http://schemas.microsoft.com/office/drawing/2014/main" id="{288C0A2A-9892-432F-A559-C9DBA4CEE8CB}"/>
                </a:ext>
              </a:extLst>
            </p:cNvPr>
            <p:cNvSpPr txBox="1"/>
            <p:nvPr/>
          </p:nvSpPr>
          <p:spPr bwMode="auto">
            <a:xfrm>
              <a:off x="4711509" y="1630309"/>
              <a:ext cx="110008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1600" b="1"/>
                <a:t>ere</a:t>
              </a:r>
              <a:endParaRPr lang="en-US" altLang="zh-CN" sz="1600" b="1" dirty="0"/>
            </a:p>
          </p:txBody>
        </p:sp>
      </p:grpSp>
      <p:grpSp>
        <p:nvGrpSpPr>
          <p:cNvPr id="11" name="iṣḻidè">
            <a:extLst>
              <a:ext uri="{FF2B5EF4-FFF2-40B4-BE49-F238E27FC236}">
                <a16:creationId xmlns:a16="http://schemas.microsoft.com/office/drawing/2014/main" id="{65E41FF0-8D56-41F5-AF00-54D8D6AA36D4}"/>
              </a:ext>
            </a:extLst>
          </p:cNvPr>
          <p:cNvGrpSpPr/>
          <p:nvPr/>
        </p:nvGrpSpPr>
        <p:grpSpPr>
          <a:xfrm>
            <a:off x="6238531" y="4810465"/>
            <a:ext cx="4636484" cy="569082"/>
            <a:chOff x="4711509" y="1528333"/>
            <a:chExt cx="5261165" cy="645755"/>
          </a:xfrm>
        </p:grpSpPr>
        <p:sp>
          <p:nvSpPr>
            <p:cNvPr id="12" name="ïślïḑê">
              <a:extLst>
                <a:ext uri="{FF2B5EF4-FFF2-40B4-BE49-F238E27FC236}">
                  <a16:creationId xmlns:a16="http://schemas.microsoft.com/office/drawing/2014/main" id="{41CF4448-A267-4845-B02D-0D1C23CAB798}"/>
                </a:ext>
              </a:extLst>
            </p:cNvPr>
            <p:cNvSpPr/>
            <p:nvPr/>
          </p:nvSpPr>
          <p:spPr bwMode="auto">
            <a:xfrm>
              <a:off x="5811591" y="1528333"/>
              <a:ext cx="4161083" cy="645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</a:t>
              </a:r>
              <a:r>
                <a:rPr lang="en-US" altLang="zh-CN" sz="100"/>
                <a:t> </a:t>
              </a:r>
              <a:r>
                <a:rPr lang="en-US" altLang="zh-CN" sz="1100"/>
                <a:t>ain </a:t>
              </a:r>
              <a:r>
                <a:rPr lang="en-US" altLang="zh-CN" sz="1100" dirty="0"/>
                <a:t>text.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iSḻídè">
              <a:extLst>
                <a:ext uri="{FF2B5EF4-FFF2-40B4-BE49-F238E27FC236}">
                  <a16:creationId xmlns:a16="http://schemas.microsoft.com/office/drawing/2014/main" id="{FCA0A165-847D-48DA-B387-BF315048D4CF}"/>
                </a:ext>
              </a:extLst>
            </p:cNvPr>
            <p:cNvSpPr txBox="1"/>
            <p:nvPr/>
          </p:nvSpPr>
          <p:spPr bwMode="auto">
            <a:xfrm>
              <a:off x="4711509" y="1630309"/>
              <a:ext cx="110008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/>
                <a:t>Text h</a:t>
              </a:r>
              <a:r>
                <a:rPr lang="en-US" altLang="zh-CN" sz="100" b="1"/>
                <a:t> </a:t>
              </a:r>
              <a:r>
                <a:rPr lang="en-US" altLang="zh-CN" sz="1600" b="1"/>
                <a:t>ere</a:t>
              </a:r>
              <a:endParaRPr lang="en-US" altLang="zh-CN" sz="1600" b="1" dirty="0"/>
            </a:p>
          </p:txBody>
        </p:sp>
      </p:grpSp>
      <p:sp>
        <p:nvSpPr>
          <p:cNvPr id="57" name="ïšḷïďe">
            <a:extLst>
              <a:ext uri="{FF2B5EF4-FFF2-40B4-BE49-F238E27FC236}">
                <a16:creationId xmlns:a16="http://schemas.microsoft.com/office/drawing/2014/main" id="{0CD8A077-4015-4CBA-8C31-9294AB8391C1}"/>
              </a:ext>
            </a:extLst>
          </p:cNvPr>
          <p:cNvSpPr/>
          <p:nvPr/>
        </p:nvSpPr>
        <p:spPr>
          <a:xfrm>
            <a:off x="11599545" y="228600"/>
            <a:ext cx="297180" cy="297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ïṥlïḍe">
            <a:extLst>
              <a:ext uri="{FF2B5EF4-FFF2-40B4-BE49-F238E27FC236}">
                <a16:creationId xmlns:a16="http://schemas.microsoft.com/office/drawing/2014/main" id="{A7707B7B-7E3C-4B3F-95C4-BB3D2A42143B}"/>
              </a:ext>
            </a:extLst>
          </p:cNvPr>
          <p:cNvSpPr txBox="1">
            <a:spLocks/>
          </p:cNvSpPr>
          <p:nvPr/>
        </p:nvSpPr>
        <p:spPr>
          <a:xfrm>
            <a:off x="9500235" y="192405"/>
            <a:ext cx="2350770" cy="418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Text here</a:t>
            </a:r>
            <a:endParaRPr lang="en-US" altLang="zh-CN" dirty="0"/>
          </a:p>
        </p:txBody>
      </p:sp>
      <p:pic>
        <p:nvPicPr>
          <p:cNvPr id="59" name="iṣlídè">
            <a:extLst>
              <a:ext uri="{FF2B5EF4-FFF2-40B4-BE49-F238E27FC236}">
                <a16:creationId xmlns:a16="http://schemas.microsoft.com/office/drawing/2014/main" id="{515CFFD8-AD56-4089-8B0F-AC4A5227BA5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8632486" y="4430493"/>
            <a:ext cx="3557431" cy="2446765"/>
          </a:xfrm>
          <a:prstGeom prst="rect">
            <a:avLst/>
          </a:prstGeom>
        </p:spPr>
      </p:pic>
      <p:grpSp>
        <p:nvGrpSpPr>
          <p:cNvPr id="37" name="îsḻïďè">
            <a:extLst>
              <a:ext uri="{FF2B5EF4-FFF2-40B4-BE49-F238E27FC236}">
                <a16:creationId xmlns:a16="http://schemas.microsoft.com/office/drawing/2014/main" id="{95955F62-00CC-47EE-85FA-B43693065E97}"/>
              </a:ext>
            </a:extLst>
          </p:cNvPr>
          <p:cNvGrpSpPr/>
          <p:nvPr/>
        </p:nvGrpSpPr>
        <p:grpSpPr>
          <a:xfrm>
            <a:off x="5841094" y="1823568"/>
            <a:ext cx="410200" cy="410198"/>
            <a:chOff x="6470043" y="1482403"/>
            <a:chExt cx="410200" cy="410198"/>
          </a:xfrm>
        </p:grpSpPr>
        <p:sp>
          <p:nvSpPr>
            <p:cNvPr id="38" name="isḷîḋê">
              <a:extLst>
                <a:ext uri="{FF2B5EF4-FFF2-40B4-BE49-F238E27FC236}">
                  <a16:creationId xmlns:a16="http://schemas.microsoft.com/office/drawing/2014/main" id="{332F09F2-060B-477F-8C3E-CCF260CB8B53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ïślídé">
              <a:extLst>
                <a:ext uri="{FF2B5EF4-FFF2-40B4-BE49-F238E27FC236}">
                  <a16:creationId xmlns:a16="http://schemas.microsoft.com/office/drawing/2014/main" id="{E3910A1A-C9B9-4C1D-BFCB-F134B0BACFE1}"/>
                </a:ext>
              </a:extLst>
            </p:cNvPr>
            <p:cNvSpPr/>
            <p:nvPr/>
          </p:nvSpPr>
          <p:spPr>
            <a:xfrm>
              <a:off x="6586143" y="1626338"/>
              <a:ext cx="178001" cy="141741"/>
            </a:xfrm>
            <a:custGeom>
              <a:avLst/>
              <a:gdLst>
                <a:gd name="connsiteX0" fmla="*/ 515342 w 514350"/>
                <a:gd name="connsiteY0" fmla="*/ 621 h 409575"/>
                <a:gd name="connsiteX1" fmla="*/ 515342 w 514350"/>
                <a:gd name="connsiteY1" fmla="*/ 353046 h 409575"/>
                <a:gd name="connsiteX2" fmla="*/ 192159 w 514350"/>
                <a:gd name="connsiteY2" fmla="*/ 353046 h 409575"/>
                <a:gd name="connsiteX3" fmla="*/ 115387 w 514350"/>
                <a:gd name="connsiteY3" fmla="*/ 410196 h 409575"/>
                <a:gd name="connsiteX4" fmla="*/ 115387 w 514350"/>
                <a:gd name="connsiteY4" fmla="*/ 353046 h 409575"/>
                <a:gd name="connsiteX5" fmla="*/ 992 w 514350"/>
                <a:gd name="connsiteY5" fmla="*/ 353046 h 409575"/>
                <a:gd name="connsiteX6" fmla="*/ 992 w 514350"/>
                <a:gd name="connsiteY6" fmla="*/ 621 h 409575"/>
                <a:gd name="connsiteX7" fmla="*/ 515342 w 514350"/>
                <a:gd name="connsiteY7" fmla="*/ 621 h 409575"/>
                <a:gd name="connsiteX8" fmla="*/ 124817 w 514350"/>
                <a:gd name="connsiteY8" fmla="*/ 143496 h 409575"/>
                <a:gd name="connsiteX9" fmla="*/ 91480 w 514350"/>
                <a:gd name="connsiteY9" fmla="*/ 176834 h 409575"/>
                <a:gd name="connsiteX10" fmla="*/ 124817 w 514350"/>
                <a:gd name="connsiteY10" fmla="*/ 210171 h 409575"/>
                <a:gd name="connsiteX11" fmla="*/ 158155 w 514350"/>
                <a:gd name="connsiteY11" fmla="*/ 176834 h 409575"/>
                <a:gd name="connsiteX12" fmla="*/ 124817 w 514350"/>
                <a:gd name="connsiteY12" fmla="*/ 143496 h 409575"/>
                <a:gd name="connsiteX13" fmla="*/ 258167 w 514350"/>
                <a:gd name="connsiteY13" fmla="*/ 143496 h 409575"/>
                <a:gd name="connsiteX14" fmla="*/ 224830 w 514350"/>
                <a:gd name="connsiteY14" fmla="*/ 176834 h 409575"/>
                <a:gd name="connsiteX15" fmla="*/ 258167 w 514350"/>
                <a:gd name="connsiteY15" fmla="*/ 210171 h 409575"/>
                <a:gd name="connsiteX16" fmla="*/ 291505 w 514350"/>
                <a:gd name="connsiteY16" fmla="*/ 176834 h 409575"/>
                <a:gd name="connsiteX17" fmla="*/ 258167 w 514350"/>
                <a:gd name="connsiteY17" fmla="*/ 143496 h 409575"/>
                <a:gd name="connsiteX18" fmla="*/ 391517 w 514350"/>
                <a:gd name="connsiteY18" fmla="*/ 143496 h 409575"/>
                <a:gd name="connsiteX19" fmla="*/ 358180 w 514350"/>
                <a:gd name="connsiteY19" fmla="*/ 176834 h 409575"/>
                <a:gd name="connsiteX20" fmla="*/ 391517 w 514350"/>
                <a:gd name="connsiteY20" fmla="*/ 210171 h 409575"/>
                <a:gd name="connsiteX21" fmla="*/ 424855 w 514350"/>
                <a:gd name="connsiteY21" fmla="*/ 176834 h 409575"/>
                <a:gd name="connsiteX22" fmla="*/ 391517 w 514350"/>
                <a:gd name="connsiteY22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350" h="409575">
                  <a:moveTo>
                    <a:pt x="515342" y="621"/>
                  </a:moveTo>
                  <a:lnTo>
                    <a:pt x="515342" y="353046"/>
                  </a:ln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992" y="353046"/>
                  </a:lnTo>
                  <a:lnTo>
                    <a:pt x="992" y="621"/>
                  </a:lnTo>
                  <a:lnTo>
                    <a:pt x="515342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íṡḷïdè">
            <a:extLst>
              <a:ext uri="{FF2B5EF4-FFF2-40B4-BE49-F238E27FC236}">
                <a16:creationId xmlns:a16="http://schemas.microsoft.com/office/drawing/2014/main" id="{085A3668-2651-4EB2-B5CA-E0D95E5E2C8F}"/>
              </a:ext>
            </a:extLst>
          </p:cNvPr>
          <p:cNvGrpSpPr/>
          <p:nvPr/>
        </p:nvGrpSpPr>
        <p:grpSpPr>
          <a:xfrm>
            <a:off x="5841094" y="2851737"/>
            <a:ext cx="410200" cy="410198"/>
            <a:chOff x="6470043" y="1482403"/>
            <a:chExt cx="410200" cy="410198"/>
          </a:xfrm>
        </p:grpSpPr>
        <p:sp>
          <p:nvSpPr>
            <p:cNvPr id="49" name="išḻiḓê">
              <a:extLst>
                <a:ext uri="{FF2B5EF4-FFF2-40B4-BE49-F238E27FC236}">
                  <a16:creationId xmlns:a16="http://schemas.microsoft.com/office/drawing/2014/main" id="{8C5B836D-C6FA-4ECF-A413-743A4E05321F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îŝḻíḓê">
              <a:extLst>
                <a:ext uri="{FF2B5EF4-FFF2-40B4-BE49-F238E27FC236}">
                  <a16:creationId xmlns:a16="http://schemas.microsoft.com/office/drawing/2014/main" id="{5329546B-0A0B-4149-A1DF-F0E9E49FF79A}"/>
                </a:ext>
              </a:extLst>
            </p:cNvPr>
            <p:cNvSpPr/>
            <p:nvPr/>
          </p:nvSpPr>
          <p:spPr>
            <a:xfrm>
              <a:off x="6586143" y="1624100"/>
              <a:ext cx="178001" cy="146215"/>
            </a:xfrm>
            <a:custGeom>
              <a:avLst/>
              <a:gdLst>
                <a:gd name="connsiteX0" fmla="*/ 96626 w 533400"/>
                <a:gd name="connsiteY0" fmla="*/ 133971 h 438150"/>
                <a:gd name="connsiteX1" fmla="*/ 125201 w 533400"/>
                <a:gd name="connsiteY1" fmla="*/ 286371 h 438150"/>
                <a:gd name="connsiteX2" fmla="*/ 410951 w 533400"/>
                <a:gd name="connsiteY2" fmla="*/ 286371 h 438150"/>
                <a:gd name="connsiteX3" fmla="*/ 439526 w 533400"/>
                <a:gd name="connsiteY3" fmla="*/ 133971 h 438150"/>
                <a:gd name="connsiteX4" fmla="*/ 534776 w 533400"/>
                <a:gd name="connsiteY4" fmla="*/ 133971 h 438150"/>
                <a:gd name="connsiteX5" fmla="*/ 515726 w 533400"/>
                <a:gd name="connsiteY5" fmla="*/ 381621 h 438150"/>
                <a:gd name="connsiteX6" fmla="*/ 458576 w 533400"/>
                <a:gd name="connsiteY6" fmla="*/ 381621 h 438150"/>
                <a:gd name="connsiteX7" fmla="*/ 458576 w 533400"/>
                <a:gd name="connsiteY7" fmla="*/ 438771 h 438150"/>
                <a:gd name="connsiteX8" fmla="*/ 439526 w 533400"/>
                <a:gd name="connsiteY8" fmla="*/ 438771 h 438150"/>
                <a:gd name="connsiteX9" fmla="*/ 439526 w 533400"/>
                <a:gd name="connsiteY9" fmla="*/ 381621 h 438150"/>
                <a:gd name="connsiteX10" fmla="*/ 96626 w 533400"/>
                <a:gd name="connsiteY10" fmla="*/ 381621 h 438150"/>
                <a:gd name="connsiteX11" fmla="*/ 96626 w 533400"/>
                <a:gd name="connsiteY11" fmla="*/ 438771 h 438150"/>
                <a:gd name="connsiteX12" fmla="*/ 77576 w 533400"/>
                <a:gd name="connsiteY12" fmla="*/ 438771 h 438150"/>
                <a:gd name="connsiteX13" fmla="*/ 77576 w 533400"/>
                <a:gd name="connsiteY13" fmla="*/ 381621 h 438150"/>
                <a:gd name="connsiteX14" fmla="*/ 20426 w 533400"/>
                <a:gd name="connsiteY14" fmla="*/ 381621 h 438150"/>
                <a:gd name="connsiteX15" fmla="*/ 1376 w 533400"/>
                <a:gd name="connsiteY15" fmla="*/ 133971 h 438150"/>
                <a:gd name="connsiteX16" fmla="*/ 96626 w 533400"/>
                <a:gd name="connsiteY16" fmla="*/ 133971 h 438150"/>
                <a:gd name="connsiteX17" fmla="*/ 487151 w 533400"/>
                <a:gd name="connsiteY17" fmla="*/ 621 h 438150"/>
                <a:gd name="connsiteX18" fmla="*/ 487151 w 533400"/>
                <a:gd name="connsiteY18" fmla="*/ 114921 h 438150"/>
                <a:gd name="connsiteX19" fmla="*/ 425239 w 533400"/>
                <a:gd name="connsiteY19" fmla="*/ 114921 h 438150"/>
                <a:gd name="connsiteX20" fmla="*/ 396664 w 533400"/>
                <a:gd name="connsiteY20" fmla="*/ 267321 h 438150"/>
                <a:gd name="connsiteX21" fmla="*/ 139489 w 533400"/>
                <a:gd name="connsiteY21" fmla="*/ 267321 h 438150"/>
                <a:gd name="connsiteX22" fmla="*/ 110914 w 533400"/>
                <a:gd name="connsiteY22" fmla="*/ 114921 h 438150"/>
                <a:gd name="connsiteX23" fmla="*/ 58526 w 533400"/>
                <a:gd name="connsiteY23" fmla="*/ 114921 h 438150"/>
                <a:gd name="connsiteX24" fmla="*/ 58526 w 533400"/>
                <a:gd name="connsiteY24" fmla="*/ 621 h 438150"/>
                <a:gd name="connsiteX25" fmla="*/ 487151 w 533400"/>
                <a:gd name="connsiteY2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438150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íSḻíḓê">
            <a:extLst>
              <a:ext uri="{FF2B5EF4-FFF2-40B4-BE49-F238E27FC236}">
                <a16:creationId xmlns:a16="http://schemas.microsoft.com/office/drawing/2014/main" id="{DC23028B-E481-45D2-9EBE-EE88B2E6B5C5}"/>
              </a:ext>
            </a:extLst>
          </p:cNvPr>
          <p:cNvGrpSpPr/>
          <p:nvPr/>
        </p:nvGrpSpPr>
        <p:grpSpPr>
          <a:xfrm>
            <a:off x="5828331" y="3861413"/>
            <a:ext cx="410200" cy="410198"/>
            <a:chOff x="6470043" y="1482403"/>
            <a:chExt cx="410200" cy="410198"/>
          </a:xfrm>
        </p:grpSpPr>
        <p:sp>
          <p:nvSpPr>
            <p:cNvPr id="61" name="iślíďe">
              <a:extLst>
                <a:ext uri="{FF2B5EF4-FFF2-40B4-BE49-F238E27FC236}">
                  <a16:creationId xmlns:a16="http://schemas.microsoft.com/office/drawing/2014/main" id="{7129BB79-9322-4987-A445-D1A40336C996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ïşļîďé">
              <a:extLst>
                <a:ext uri="{FF2B5EF4-FFF2-40B4-BE49-F238E27FC236}">
                  <a16:creationId xmlns:a16="http://schemas.microsoft.com/office/drawing/2014/main" id="{7CE0E285-71A4-4DFF-A61D-C8B9CC8D15E8}"/>
                </a:ext>
              </a:extLst>
            </p:cNvPr>
            <p:cNvSpPr/>
            <p:nvPr/>
          </p:nvSpPr>
          <p:spPr>
            <a:xfrm>
              <a:off x="6586143" y="1609797"/>
              <a:ext cx="178001" cy="174822"/>
            </a:xfrm>
            <a:custGeom>
              <a:avLst/>
              <a:gdLst>
                <a:gd name="connsiteX0" fmla="*/ 372339 w 533400"/>
                <a:gd name="connsiteY0" fmla="*/ 276846 h 523875"/>
                <a:gd name="connsiteX1" fmla="*/ 372339 w 533400"/>
                <a:gd name="connsiteY1" fmla="*/ 524496 h 523875"/>
                <a:gd name="connsiteX2" fmla="*/ 162789 w 533400"/>
                <a:gd name="connsiteY2" fmla="*/ 524496 h 523875"/>
                <a:gd name="connsiteX3" fmla="*/ 162789 w 533400"/>
                <a:gd name="connsiteY3" fmla="*/ 276846 h 523875"/>
                <a:gd name="connsiteX4" fmla="*/ 372339 w 533400"/>
                <a:gd name="connsiteY4" fmla="*/ 276846 h 523875"/>
                <a:gd name="connsiteX5" fmla="*/ 143739 w 533400"/>
                <a:gd name="connsiteY5" fmla="*/ 114921 h 523875"/>
                <a:gd name="connsiteX6" fmla="*/ 143739 w 533400"/>
                <a:gd name="connsiteY6" fmla="*/ 153021 h 523875"/>
                <a:gd name="connsiteX7" fmla="*/ 391389 w 533400"/>
                <a:gd name="connsiteY7" fmla="*/ 153021 h 523875"/>
                <a:gd name="connsiteX8" fmla="*/ 391389 w 533400"/>
                <a:gd name="connsiteY8" fmla="*/ 114921 h 523875"/>
                <a:gd name="connsiteX9" fmla="*/ 534264 w 533400"/>
                <a:gd name="connsiteY9" fmla="*/ 114921 h 523875"/>
                <a:gd name="connsiteX10" fmla="*/ 534264 w 533400"/>
                <a:gd name="connsiteY10" fmla="*/ 410196 h 523875"/>
                <a:gd name="connsiteX11" fmla="*/ 391389 w 533400"/>
                <a:gd name="connsiteY11" fmla="*/ 410196 h 523875"/>
                <a:gd name="connsiteX12" fmla="*/ 391389 w 533400"/>
                <a:gd name="connsiteY12" fmla="*/ 257796 h 523875"/>
                <a:gd name="connsiteX13" fmla="*/ 143739 w 533400"/>
                <a:gd name="connsiteY13" fmla="*/ 257796 h 523875"/>
                <a:gd name="connsiteX14" fmla="*/ 143739 w 533400"/>
                <a:gd name="connsiteY14" fmla="*/ 410196 h 523875"/>
                <a:gd name="connsiteX15" fmla="*/ 864 w 533400"/>
                <a:gd name="connsiteY15" fmla="*/ 410196 h 523875"/>
                <a:gd name="connsiteX16" fmla="*/ 864 w 533400"/>
                <a:gd name="connsiteY16" fmla="*/ 186359 h 523875"/>
                <a:gd name="connsiteX17" fmla="*/ 67539 w 533400"/>
                <a:gd name="connsiteY17" fmla="*/ 114921 h 523875"/>
                <a:gd name="connsiteX18" fmla="*/ 143739 w 533400"/>
                <a:gd name="connsiteY18" fmla="*/ 114921 h 523875"/>
                <a:gd name="connsiteX19" fmla="*/ 462827 w 533400"/>
                <a:gd name="connsiteY19" fmla="*/ 172071 h 523875"/>
                <a:gd name="connsiteX20" fmla="*/ 448539 w 533400"/>
                <a:gd name="connsiteY20" fmla="*/ 186359 h 523875"/>
                <a:gd name="connsiteX21" fmla="*/ 462827 w 533400"/>
                <a:gd name="connsiteY21" fmla="*/ 200646 h 523875"/>
                <a:gd name="connsiteX22" fmla="*/ 477114 w 533400"/>
                <a:gd name="connsiteY22" fmla="*/ 186359 h 523875"/>
                <a:gd name="connsiteX23" fmla="*/ 462827 w 533400"/>
                <a:gd name="connsiteY23" fmla="*/ 172071 h 523875"/>
                <a:gd name="connsiteX24" fmla="*/ 372339 w 533400"/>
                <a:gd name="connsiteY24" fmla="*/ 621 h 523875"/>
                <a:gd name="connsiteX25" fmla="*/ 372339 w 533400"/>
                <a:gd name="connsiteY25" fmla="*/ 133971 h 523875"/>
                <a:gd name="connsiteX26" fmla="*/ 162789 w 533400"/>
                <a:gd name="connsiteY26" fmla="*/ 133971 h 523875"/>
                <a:gd name="connsiteX27" fmla="*/ 162789 w 533400"/>
                <a:gd name="connsiteY27" fmla="*/ 621 h 523875"/>
                <a:gd name="connsiteX28" fmla="*/ 372339 w 533400"/>
                <a:gd name="connsiteY28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3400" h="523875">
                  <a:moveTo>
                    <a:pt x="372339" y="276846"/>
                  </a:moveTo>
                  <a:lnTo>
                    <a:pt x="372339" y="524496"/>
                  </a:lnTo>
                  <a:lnTo>
                    <a:pt x="162789" y="524496"/>
                  </a:lnTo>
                  <a:lnTo>
                    <a:pt x="162789" y="276846"/>
                  </a:lnTo>
                  <a:lnTo>
                    <a:pt x="372339" y="276846"/>
                  </a:lnTo>
                  <a:close/>
                  <a:moveTo>
                    <a:pt x="143739" y="114921"/>
                  </a:moveTo>
                  <a:lnTo>
                    <a:pt x="143739" y="153021"/>
                  </a:lnTo>
                  <a:lnTo>
                    <a:pt x="391389" y="153021"/>
                  </a:lnTo>
                  <a:lnTo>
                    <a:pt x="391389" y="114921"/>
                  </a:lnTo>
                  <a:lnTo>
                    <a:pt x="534264" y="114921"/>
                  </a:lnTo>
                  <a:lnTo>
                    <a:pt x="534264" y="410196"/>
                  </a:lnTo>
                  <a:lnTo>
                    <a:pt x="391389" y="410196"/>
                  </a:lnTo>
                  <a:lnTo>
                    <a:pt x="391389" y="257796"/>
                  </a:lnTo>
                  <a:lnTo>
                    <a:pt x="143739" y="257796"/>
                  </a:lnTo>
                  <a:lnTo>
                    <a:pt x="143739" y="410196"/>
                  </a:lnTo>
                  <a:lnTo>
                    <a:pt x="864" y="410196"/>
                  </a:lnTo>
                  <a:lnTo>
                    <a:pt x="864" y="186359"/>
                  </a:lnTo>
                  <a:lnTo>
                    <a:pt x="67539" y="114921"/>
                  </a:ln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72339" y="621"/>
                  </a:moveTo>
                  <a:lnTo>
                    <a:pt x="372339" y="133971"/>
                  </a:lnTo>
                  <a:lnTo>
                    <a:pt x="162789" y="133971"/>
                  </a:lnTo>
                  <a:lnTo>
                    <a:pt x="162789" y="621"/>
                  </a:lnTo>
                  <a:lnTo>
                    <a:pt x="372339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îṣḻîḓe">
            <a:extLst>
              <a:ext uri="{FF2B5EF4-FFF2-40B4-BE49-F238E27FC236}">
                <a16:creationId xmlns:a16="http://schemas.microsoft.com/office/drawing/2014/main" id="{75029B57-C39B-4E00-90AB-1117C71CADC3}"/>
              </a:ext>
            </a:extLst>
          </p:cNvPr>
          <p:cNvGrpSpPr/>
          <p:nvPr/>
        </p:nvGrpSpPr>
        <p:grpSpPr>
          <a:xfrm>
            <a:off x="5828331" y="4889907"/>
            <a:ext cx="410200" cy="410198"/>
            <a:chOff x="6470043" y="1482403"/>
            <a:chExt cx="410200" cy="410198"/>
          </a:xfrm>
        </p:grpSpPr>
        <p:sp>
          <p:nvSpPr>
            <p:cNvPr id="67" name="îšľïďé">
              <a:extLst>
                <a:ext uri="{FF2B5EF4-FFF2-40B4-BE49-F238E27FC236}">
                  <a16:creationId xmlns:a16="http://schemas.microsoft.com/office/drawing/2014/main" id="{E1AF1B04-4186-4997-810D-28C6B0106DE2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ïṩľíďê">
              <a:extLst>
                <a:ext uri="{FF2B5EF4-FFF2-40B4-BE49-F238E27FC236}">
                  <a16:creationId xmlns:a16="http://schemas.microsoft.com/office/drawing/2014/main" id="{E9C050FD-A104-49D9-8DAD-98AD0FA1A860}"/>
                </a:ext>
              </a:extLst>
            </p:cNvPr>
            <p:cNvSpPr/>
            <p:nvPr/>
          </p:nvSpPr>
          <p:spPr>
            <a:xfrm>
              <a:off x="6586143" y="160186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86396 h 485775"/>
                <a:gd name="connsiteX10" fmla="*/ 1504 w 533400"/>
                <a:gd name="connsiteY10" fmla="*/ 486396 h 485775"/>
                <a:gd name="connsiteX11" fmla="*/ 1504 w 533400"/>
                <a:gd name="connsiteY11" fmla="*/ 229221 h 485775"/>
                <a:gd name="connsiteX12" fmla="*/ 125329 w 533400"/>
                <a:gd name="connsiteY12" fmla="*/ 229221 h 485775"/>
                <a:gd name="connsiteX13" fmla="*/ 411079 w 533400"/>
                <a:gd name="connsiteY13" fmla="*/ 621 h 485775"/>
                <a:gd name="connsiteX14" fmla="*/ 411079 w 533400"/>
                <a:gd name="connsiteY14" fmla="*/ 114921 h 485775"/>
                <a:gd name="connsiteX15" fmla="*/ 534904 w 533400"/>
                <a:gd name="connsiteY15" fmla="*/ 114921 h 485775"/>
                <a:gd name="connsiteX16" fmla="*/ 534904 w 533400"/>
                <a:gd name="connsiteY16" fmla="*/ 210171 h 485775"/>
                <a:gd name="connsiteX17" fmla="*/ 1504 w 533400"/>
                <a:gd name="connsiteY17" fmla="*/ 210171 h 485775"/>
                <a:gd name="connsiteX18" fmla="*/ 1504 w 533400"/>
                <a:gd name="connsiteY18" fmla="*/ 114921 h 485775"/>
                <a:gd name="connsiteX19" fmla="*/ 125329 w 533400"/>
                <a:gd name="connsiteY19" fmla="*/ 114921 h 485775"/>
                <a:gd name="connsiteX20" fmla="*/ 125329 w 533400"/>
                <a:gd name="connsiteY20" fmla="*/ 621 h 485775"/>
                <a:gd name="connsiteX21" fmla="*/ 411079 w 533400"/>
                <a:gd name="connsiteY21" fmla="*/ 621 h 485775"/>
                <a:gd name="connsiteX22" fmla="*/ 392029 w 533400"/>
                <a:gd name="connsiteY22" fmla="*/ 19671 h 485775"/>
                <a:gd name="connsiteX23" fmla="*/ 144379 w 533400"/>
                <a:gd name="connsiteY23" fmla="*/ 19671 h 485775"/>
                <a:gd name="connsiteX24" fmla="*/ 144379 w 533400"/>
                <a:gd name="connsiteY24" fmla="*/ 114921 h 485775"/>
                <a:gd name="connsiteX25" fmla="*/ 392029 w 533400"/>
                <a:gd name="connsiteY25" fmla="*/ 114921 h 485775"/>
                <a:gd name="connsiteX26" fmla="*/ 392029 w 533400"/>
                <a:gd name="connsiteY26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0820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ḷï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ŝḻïḍê">
            <a:extLst>
              <a:ext uri="{FF2B5EF4-FFF2-40B4-BE49-F238E27FC236}">
                <a16:creationId xmlns:a16="http://schemas.microsoft.com/office/drawing/2014/main" id="{B56D47BA-E059-422F-A719-C7D4526060E5}"/>
              </a:ext>
            </a:extLst>
          </p:cNvPr>
          <p:cNvSpPr txBox="1"/>
          <p:nvPr/>
        </p:nvSpPr>
        <p:spPr>
          <a:xfrm>
            <a:off x="673100" y="1426860"/>
            <a:ext cx="10845800" cy="7537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Unified fonts make reading more</a:t>
            </a:r>
            <a:r>
              <a:rPr kumimoji="0" lang="en-US" sz="1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fluent.</a:t>
            </a:r>
          </a:p>
        </p:txBody>
      </p:sp>
      <p:grpSp>
        <p:nvGrpSpPr>
          <p:cNvPr id="53" name="íšḷiḓe">
            <a:extLst>
              <a:ext uri="{FF2B5EF4-FFF2-40B4-BE49-F238E27FC236}">
                <a16:creationId xmlns:a16="http://schemas.microsoft.com/office/drawing/2014/main" id="{0FEEA16E-88B3-4BAF-A1EC-2B3F43A45E25}"/>
              </a:ext>
            </a:extLst>
          </p:cNvPr>
          <p:cNvGrpSpPr/>
          <p:nvPr/>
        </p:nvGrpSpPr>
        <p:grpSpPr>
          <a:xfrm>
            <a:off x="944972" y="2431101"/>
            <a:ext cx="10302056" cy="3715699"/>
            <a:chOff x="1119025" y="2431101"/>
            <a:chExt cx="10302056" cy="3715699"/>
          </a:xfrm>
        </p:grpSpPr>
        <p:grpSp>
          <p:nvGrpSpPr>
            <p:cNvPr id="5" name="işlïḓê">
              <a:extLst>
                <a:ext uri="{FF2B5EF4-FFF2-40B4-BE49-F238E27FC236}">
                  <a16:creationId xmlns:a16="http://schemas.microsoft.com/office/drawing/2014/main" id="{01E44E14-E7FD-4FAA-821C-3E64F14B8FEA}"/>
                </a:ext>
              </a:extLst>
            </p:cNvPr>
            <p:cNvGrpSpPr/>
            <p:nvPr/>
          </p:nvGrpSpPr>
          <p:grpSpPr>
            <a:xfrm>
              <a:off x="1119025" y="2431101"/>
              <a:ext cx="2438216" cy="3715699"/>
              <a:chOff x="1613831" y="2431101"/>
              <a:chExt cx="2438216" cy="3715699"/>
            </a:xfrm>
          </p:grpSpPr>
          <p:grpSp>
            <p:nvGrpSpPr>
              <p:cNvPr id="24" name="íṡlîḑè">
                <a:extLst>
                  <a:ext uri="{FF2B5EF4-FFF2-40B4-BE49-F238E27FC236}">
                    <a16:creationId xmlns:a16="http://schemas.microsoft.com/office/drawing/2014/main" id="{FED77F5F-989C-45E9-A66D-0D845221DE0F}"/>
                  </a:ext>
                </a:extLst>
              </p:cNvPr>
              <p:cNvGrpSpPr/>
              <p:nvPr/>
            </p:nvGrpSpPr>
            <p:grpSpPr>
              <a:xfrm>
                <a:off x="1613831" y="2431101"/>
                <a:ext cx="2438216" cy="2701626"/>
                <a:chOff x="1551077" y="2513967"/>
                <a:chExt cx="2563724" cy="2840694"/>
              </a:xfrm>
            </p:grpSpPr>
            <p:sp>
              <p:nvSpPr>
                <p:cNvPr id="26" name="îṩ1îdé">
                  <a:extLst>
                    <a:ext uri="{FF2B5EF4-FFF2-40B4-BE49-F238E27FC236}">
                      <a16:creationId xmlns:a16="http://schemas.microsoft.com/office/drawing/2014/main" id="{F80C06BD-3450-4DBA-B389-DA4F31145DFA}"/>
                    </a:ext>
                  </a:extLst>
                </p:cNvPr>
                <p:cNvSpPr/>
                <p:nvPr/>
              </p:nvSpPr>
              <p:spPr>
                <a:xfrm>
                  <a:off x="1551077" y="2513967"/>
                  <a:ext cx="2563724" cy="2840694"/>
                </a:xfrm>
                <a:prstGeom prst="snip1Rect">
                  <a:avLst>
                    <a:gd name="adj" fmla="val 29383"/>
                  </a:avLst>
                </a:prstGeom>
                <a:blipFill>
                  <a:blip r:embed="rId3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635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sz="16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iṧ1iḍe">
                  <a:extLst>
                    <a:ext uri="{FF2B5EF4-FFF2-40B4-BE49-F238E27FC236}">
                      <a16:creationId xmlns:a16="http://schemas.microsoft.com/office/drawing/2014/main" id="{80D0DF1C-F9BE-4B4E-B226-E441762D3866}"/>
                    </a:ext>
                  </a:extLst>
                </p:cNvPr>
                <p:cNvSpPr/>
                <p:nvPr/>
              </p:nvSpPr>
              <p:spPr>
                <a:xfrm>
                  <a:off x="1551077" y="4765070"/>
                  <a:ext cx="2563724" cy="589591"/>
                </a:xfrm>
                <a:prstGeom prst="rect">
                  <a:avLst/>
                </a:prstGeom>
                <a:solidFill>
                  <a:schemeClr val="accent5">
                    <a:alpha val="85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en-US" altLang="zh-CN" b="1">
                      <a:solidFill>
                        <a:schemeClr val="bg1"/>
                      </a:solidFill>
                    </a:rPr>
                    <a:t>Te</a:t>
                  </a:r>
                  <a:r>
                    <a:rPr lang="en-US" altLang="zh-CN" sz="100" b="1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b="1">
                      <a:solidFill>
                        <a:schemeClr val="bg1"/>
                      </a:solidFill>
                    </a:rPr>
                    <a:t>xt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iṧľîḍe">
                  <a:extLst>
                    <a:ext uri="{FF2B5EF4-FFF2-40B4-BE49-F238E27FC236}">
                      <a16:creationId xmlns:a16="http://schemas.microsoft.com/office/drawing/2014/main" id="{5B78B492-6401-4EFC-AF04-207C7723E670}"/>
                    </a:ext>
                  </a:extLst>
                </p:cNvPr>
                <p:cNvSpPr/>
                <p:nvPr/>
              </p:nvSpPr>
              <p:spPr bwMode="auto">
                <a:xfrm>
                  <a:off x="3467984" y="2513967"/>
                  <a:ext cx="646817" cy="646816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algn="r"/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5" name="ïŝļíḋê">
                <a:extLst>
                  <a:ext uri="{FF2B5EF4-FFF2-40B4-BE49-F238E27FC236}">
                    <a16:creationId xmlns:a16="http://schemas.microsoft.com/office/drawing/2014/main" id="{FBB82CE9-8140-4F41-8466-82A7E3227556}"/>
                  </a:ext>
                </a:extLst>
              </p:cNvPr>
              <p:cNvSpPr txBox="1"/>
              <p:nvPr/>
            </p:nvSpPr>
            <p:spPr>
              <a:xfrm>
                <a:off x="1613831" y="5132727"/>
                <a:ext cx="2438216" cy="101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/>
                  <a:t>Supporting text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 </a:t>
                </a:r>
                <a:r>
                  <a:rPr lang="en-US" altLang="zh-CN" sz="1000" dirty="0"/>
                  <a:t>here.</a:t>
                </a:r>
              </a:p>
              <a:p>
                <a:pPr algn="ctr"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35" name="îŝľïḍè">
              <a:extLst>
                <a:ext uri="{FF2B5EF4-FFF2-40B4-BE49-F238E27FC236}">
                  <a16:creationId xmlns:a16="http://schemas.microsoft.com/office/drawing/2014/main" id="{73E5B322-3620-4AA1-820E-2068B50C6527}"/>
                </a:ext>
              </a:extLst>
            </p:cNvPr>
            <p:cNvGrpSpPr/>
            <p:nvPr/>
          </p:nvGrpSpPr>
          <p:grpSpPr>
            <a:xfrm>
              <a:off x="3740305" y="2431101"/>
              <a:ext cx="2438216" cy="3715699"/>
              <a:chOff x="1613831" y="2431101"/>
              <a:chExt cx="2438216" cy="3715699"/>
            </a:xfrm>
          </p:grpSpPr>
          <p:grpSp>
            <p:nvGrpSpPr>
              <p:cNvPr id="36" name="îṩ1ídê">
                <a:extLst>
                  <a:ext uri="{FF2B5EF4-FFF2-40B4-BE49-F238E27FC236}">
                    <a16:creationId xmlns:a16="http://schemas.microsoft.com/office/drawing/2014/main" id="{ADE606B6-279E-4EA0-A9CB-5096E4AB3EAC}"/>
                  </a:ext>
                </a:extLst>
              </p:cNvPr>
              <p:cNvGrpSpPr/>
              <p:nvPr/>
            </p:nvGrpSpPr>
            <p:grpSpPr>
              <a:xfrm>
                <a:off x="1613831" y="2431101"/>
                <a:ext cx="2438216" cy="2701626"/>
                <a:chOff x="1551077" y="2513967"/>
                <a:chExt cx="2563724" cy="2840694"/>
              </a:xfrm>
            </p:grpSpPr>
            <p:sp>
              <p:nvSpPr>
                <p:cNvPr id="38" name="ïṧḷidê">
                  <a:extLst>
                    <a:ext uri="{FF2B5EF4-FFF2-40B4-BE49-F238E27FC236}">
                      <a16:creationId xmlns:a16="http://schemas.microsoft.com/office/drawing/2014/main" id="{A925FA68-B750-4542-8F9C-67D40E64251C}"/>
                    </a:ext>
                  </a:extLst>
                </p:cNvPr>
                <p:cNvSpPr/>
                <p:nvPr/>
              </p:nvSpPr>
              <p:spPr>
                <a:xfrm>
                  <a:off x="1551077" y="2513967"/>
                  <a:ext cx="2563724" cy="2840694"/>
                </a:xfrm>
                <a:prstGeom prst="snip1Rect">
                  <a:avLst>
                    <a:gd name="adj" fmla="val 29383"/>
                  </a:avLst>
                </a:prstGeom>
                <a:blipFill>
                  <a:blip r:embed="rId4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635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sz="16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išļiḓê">
                  <a:extLst>
                    <a:ext uri="{FF2B5EF4-FFF2-40B4-BE49-F238E27FC236}">
                      <a16:creationId xmlns:a16="http://schemas.microsoft.com/office/drawing/2014/main" id="{073B5804-1A62-47D4-A3A1-D256E7C21CC6}"/>
                    </a:ext>
                  </a:extLst>
                </p:cNvPr>
                <p:cNvSpPr/>
                <p:nvPr/>
              </p:nvSpPr>
              <p:spPr>
                <a:xfrm>
                  <a:off x="1551077" y="4765070"/>
                  <a:ext cx="2563724" cy="589591"/>
                </a:xfrm>
                <a:prstGeom prst="rect">
                  <a:avLst/>
                </a:prstGeom>
                <a:solidFill>
                  <a:schemeClr val="accent5">
                    <a:alpha val="85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en-US" altLang="zh-CN" b="1">
                      <a:solidFill>
                        <a:schemeClr val="bg1"/>
                      </a:solidFill>
                    </a:rPr>
                    <a:t>Te</a:t>
                  </a:r>
                  <a:r>
                    <a:rPr lang="en-US" altLang="zh-CN" sz="100" b="1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b="1">
                      <a:solidFill>
                        <a:schemeClr val="bg1"/>
                      </a:solidFill>
                    </a:rPr>
                    <a:t>xt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íşḻiďê">
                  <a:extLst>
                    <a:ext uri="{FF2B5EF4-FFF2-40B4-BE49-F238E27FC236}">
                      <a16:creationId xmlns:a16="http://schemas.microsoft.com/office/drawing/2014/main" id="{743241F4-EA96-4D38-AD3C-DEA72AD622F2}"/>
                    </a:ext>
                  </a:extLst>
                </p:cNvPr>
                <p:cNvSpPr/>
                <p:nvPr/>
              </p:nvSpPr>
              <p:spPr bwMode="auto">
                <a:xfrm>
                  <a:off x="3467984" y="2513967"/>
                  <a:ext cx="646817" cy="646816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algn="r"/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37" name="ïṡ1iďè">
                <a:extLst>
                  <a:ext uri="{FF2B5EF4-FFF2-40B4-BE49-F238E27FC236}">
                    <a16:creationId xmlns:a16="http://schemas.microsoft.com/office/drawing/2014/main" id="{828778C1-19AA-4740-B3A4-A766FFD6E316}"/>
                  </a:ext>
                </a:extLst>
              </p:cNvPr>
              <p:cNvSpPr txBox="1"/>
              <p:nvPr/>
            </p:nvSpPr>
            <p:spPr>
              <a:xfrm>
                <a:off x="1613831" y="5132727"/>
                <a:ext cx="2438216" cy="101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/>
                  <a:t>Supporting text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 </a:t>
                </a:r>
                <a:r>
                  <a:rPr lang="en-US" altLang="zh-CN" sz="1000" dirty="0"/>
                  <a:t>here.</a:t>
                </a:r>
              </a:p>
              <a:p>
                <a:pPr algn="ctr"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41" name="í$ľîḑê">
              <a:extLst>
                <a:ext uri="{FF2B5EF4-FFF2-40B4-BE49-F238E27FC236}">
                  <a16:creationId xmlns:a16="http://schemas.microsoft.com/office/drawing/2014/main" id="{864B895F-D726-4051-901B-B9D9ACC58E70}"/>
                </a:ext>
              </a:extLst>
            </p:cNvPr>
            <p:cNvGrpSpPr/>
            <p:nvPr/>
          </p:nvGrpSpPr>
          <p:grpSpPr>
            <a:xfrm>
              <a:off x="6361585" y="2431101"/>
              <a:ext cx="2438216" cy="3715699"/>
              <a:chOff x="1613831" y="2431101"/>
              <a:chExt cx="2438216" cy="3715699"/>
            </a:xfrm>
          </p:grpSpPr>
          <p:grpSp>
            <p:nvGrpSpPr>
              <p:cNvPr id="42" name="ïṣļíḓé">
                <a:extLst>
                  <a:ext uri="{FF2B5EF4-FFF2-40B4-BE49-F238E27FC236}">
                    <a16:creationId xmlns:a16="http://schemas.microsoft.com/office/drawing/2014/main" id="{9F3A7863-50C3-4102-9519-4E5496041371}"/>
                  </a:ext>
                </a:extLst>
              </p:cNvPr>
              <p:cNvGrpSpPr/>
              <p:nvPr/>
            </p:nvGrpSpPr>
            <p:grpSpPr>
              <a:xfrm>
                <a:off x="1613831" y="2431101"/>
                <a:ext cx="2438216" cy="2701626"/>
                <a:chOff x="1551077" y="2513967"/>
                <a:chExt cx="2563724" cy="2840694"/>
              </a:xfrm>
            </p:grpSpPr>
            <p:sp>
              <p:nvSpPr>
                <p:cNvPr id="44" name="íŝļîdè">
                  <a:extLst>
                    <a:ext uri="{FF2B5EF4-FFF2-40B4-BE49-F238E27FC236}">
                      <a16:creationId xmlns:a16="http://schemas.microsoft.com/office/drawing/2014/main" id="{06DD4A52-06B6-4E75-A165-CF7D93F54C08}"/>
                    </a:ext>
                  </a:extLst>
                </p:cNvPr>
                <p:cNvSpPr/>
                <p:nvPr/>
              </p:nvSpPr>
              <p:spPr>
                <a:xfrm>
                  <a:off x="1551077" y="2513967"/>
                  <a:ext cx="2563724" cy="2840694"/>
                </a:xfrm>
                <a:prstGeom prst="snip1Rect">
                  <a:avLst>
                    <a:gd name="adj" fmla="val 29383"/>
                  </a:avLst>
                </a:prstGeom>
                <a:blipFill>
                  <a:blip r:embed="rId5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635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sz="16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íṩḻîḍè">
                  <a:extLst>
                    <a:ext uri="{FF2B5EF4-FFF2-40B4-BE49-F238E27FC236}">
                      <a16:creationId xmlns:a16="http://schemas.microsoft.com/office/drawing/2014/main" id="{D1A59A0E-1A21-4A5B-BADA-9540EC650A06}"/>
                    </a:ext>
                  </a:extLst>
                </p:cNvPr>
                <p:cNvSpPr/>
                <p:nvPr/>
              </p:nvSpPr>
              <p:spPr>
                <a:xfrm>
                  <a:off x="1551077" y="4765070"/>
                  <a:ext cx="2563724" cy="589591"/>
                </a:xfrm>
                <a:prstGeom prst="rect">
                  <a:avLst/>
                </a:prstGeom>
                <a:solidFill>
                  <a:schemeClr val="accent5">
                    <a:alpha val="85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en-US" altLang="zh-CN" b="1">
                      <a:solidFill>
                        <a:schemeClr val="bg1"/>
                      </a:solidFill>
                    </a:rPr>
                    <a:t>Te</a:t>
                  </a:r>
                  <a:r>
                    <a:rPr lang="en-US" altLang="zh-CN" sz="100" b="1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b="1">
                      <a:solidFill>
                        <a:schemeClr val="bg1"/>
                      </a:solidFill>
                    </a:rPr>
                    <a:t>xt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íśľiḑê">
                  <a:extLst>
                    <a:ext uri="{FF2B5EF4-FFF2-40B4-BE49-F238E27FC236}">
                      <a16:creationId xmlns:a16="http://schemas.microsoft.com/office/drawing/2014/main" id="{351ABA85-F963-4606-B556-E3B0C602E2AE}"/>
                    </a:ext>
                  </a:extLst>
                </p:cNvPr>
                <p:cNvSpPr/>
                <p:nvPr/>
              </p:nvSpPr>
              <p:spPr bwMode="auto">
                <a:xfrm>
                  <a:off x="3467984" y="2513967"/>
                  <a:ext cx="646817" cy="646816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algn="r"/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43" name="ïṣḷíḓê">
                <a:extLst>
                  <a:ext uri="{FF2B5EF4-FFF2-40B4-BE49-F238E27FC236}">
                    <a16:creationId xmlns:a16="http://schemas.microsoft.com/office/drawing/2014/main" id="{10589F12-B6B8-4E4D-850D-7440614B5715}"/>
                  </a:ext>
                </a:extLst>
              </p:cNvPr>
              <p:cNvSpPr txBox="1"/>
              <p:nvPr/>
            </p:nvSpPr>
            <p:spPr>
              <a:xfrm>
                <a:off x="1613831" y="5132727"/>
                <a:ext cx="2438216" cy="101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/>
                  <a:t>Supporting text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 </a:t>
                </a:r>
                <a:r>
                  <a:rPr lang="en-US" altLang="zh-CN" sz="1000" dirty="0"/>
                  <a:t>here.</a:t>
                </a:r>
              </a:p>
              <a:p>
                <a:pPr algn="ctr"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47" name="îṡlîḋe">
              <a:extLst>
                <a:ext uri="{FF2B5EF4-FFF2-40B4-BE49-F238E27FC236}">
                  <a16:creationId xmlns:a16="http://schemas.microsoft.com/office/drawing/2014/main" id="{078F9103-7DEF-447B-BBAB-E6CCD857B556}"/>
                </a:ext>
              </a:extLst>
            </p:cNvPr>
            <p:cNvGrpSpPr/>
            <p:nvPr/>
          </p:nvGrpSpPr>
          <p:grpSpPr>
            <a:xfrm>
              <a:off x="8982865" y="2431101"/>
              <a:ext cx="2438216" cy="3715699"/>
              <a:chOff x="1613831" y="2431101"/>
              <a:chExt cx="2438216" cy="3715699"/>
            </a:xfrm>
          </p:grpSpPr>
          <p:grpSp>
            <p:nvGrpSpPr>
              <p:cNvPr id="48" name="íSlíďe">
                <a:extLst>
                  <a:ext uri="{FF2B5EF4-FFF2-40B4-BE49-F238E27FC236}">
                    <a16:creationId xmlns:a16="http://schemas.microsoft.com/office/drawing/2014/main" id="{9EFFED33-509F-412E-AEFA-FF64C62C7561}"/>
                  </a:ext>
                </a:extLst>
              </p:cNvPr>
              <p:cNvGrpSpPr/>
              <p:nvPr/>
            </p:nvGrpSpPr>
            <p:grpSpPr>
              <a:xfrm>
                <a:off x="1613831" y="2431101"/>
                <a:ext cx="2438216" cy="2701626"/>
                <a:chOff x="1551077" y="2513967"/>
                <a:chExt cx="2563724" cy="2840694"/>
              </a:xfrm>
            </p:grpSpPr>
            <p:sp>
              <p:nvSpPr>
                <p:cNvPr id="50" name="íslîďé">
                  <a:extLst>
                    <a:ext uri="{FF2B5EF4-FFF2-40B4-BE49-F238E27FC236}">
                      <a16:creationId xmlns:a16="http://schemas.microsoft.com/office/drawing/2014/main" id="{C914D48E-473B-409C-BE76-599D5AF25098}"/>
                    </a:ext>
                  </a:extLst>
                </p:cNvPr>
                <p:cNvSpPr/>
                <p:nvPr/>
              </p:nvSpPr>
              <p:spPr>
                <a:xfrm>
                  <a:off x="1551077" y="2513967"/>
                  <a:ext cx="2563724" cy="2840694"/>
                </a:xfrm>
                <a:prstGeom prst="snip1Rect">
                  <a:avLst>
                    <a:gd name="adj" fmla="val 29383"/>
                  </a:avLst>
                </a:prstGeom>
                <a:blipFill>
                  <a:blip r:embed="rId6" cstate="screen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635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sz="16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íŝḻiḍè">
                  <a:extLst>
                    <a:ext uri="{FF2B5EF4-FFF2-40B4-BE49-F238E27FC236}">
                      <a16:creationId xmlns:a16="http://schemas.microsoft.com/office/drawing/2014/main" id="{36241A84-1B4C-421E-8492-918B8D4A9F18}"/>
                    </a:ext>
                  </a:extLst>
                </p:cNvPr>
                <p:cNvSpPr/>
                <p:nvPr/>
              </p:nvSpPr>
              <p:spPr>
                <a:xfrm>
                  <a:off x="1551077" y="4765070"/>
                  <a:ext cx="2563724" cy="589591"/>
                </a:xfrm>
                <a:prstGeom prst="rect">
                  <a:avLst/>
                </a:prstGeom>
                <a:solidFill>
                  <a:schemeClr val="accent5">
                    <a:alpha val="85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en-US" altLang="zh-CN" b="1">
                      <a:solidFill>
                        <a:schemeClr val="bg1"/>
                      </a:solidFill>
                    </a:rPr>
                    <a:t>Te</a:t>
                  </a:r>
                  <a:r>
                    <a:rPr lang="en-US" altLang="zh-CN" sz="100" b="1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b="1">
                      <a:solidFill>
                        <a:schemeClr val="bg1"/>
                      </a:solidFill>
                    </a:rPr>
                    <a:t>xt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íṧ1ïḑe">
                  <a:extLst>
                    <a:ext uri="{FF2B5EF4-FFF2-40B4-BE49-F238E27FC236}">
                      <a16:creationId xmlns:a16="http://schemas.microsoft.com/office/drawing/2014/main" id="{9491E36C-CCC3-4E2B-91F8-356C7AA3896B}"/>
                    </a:ext>
                  </a:extLst>
                </p:cNvPr>
                <p:cNvSpPr/>
                <p:nvPr/>
              </p:nvSpPr>
              <p:spPr bwMode="auto">
                <a:xfrm>
                  <a:off x="3467984" y="2513967"/>
                  <a:ext cx="646817" cy="646816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algn="r"/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49" name="ïṧḻîdê">
                <a:extLst>
                  <a:ext uri="{FF2B5EF4-FFF2-40B4-BE49-F238E27FC236}">
                    <a16:creationId xmlns:a16="http://schemas.microsoft.com/office/drawing/2014/main" id="{8B89CDC3-30A0-455F-BCA2-ACA5D68BEEFD}"/>
                  </a:ext>
                </a:extLst>
              </p:cNvPr>
              <p:cNvSpPr txBox="1"/>
              <p:nvPr/>
            </p:nvSpPr>
            <p:spPr>
              <a:xfrm>
                <a:off x="1613831" y="5132727"/>
                <a:ext cx="2438216" cy="101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/>
                  <a:t>Supporting text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 </a:t>
                </a:r>
                <a:r>
                  <a:rPr lang="en-US" altLang="zh-CN" sz="1000" dirty="0"/>
                  <a:t>here.</a:t>
                </a:r>
              </a:p>
              <a:p>
                <a:pPr algn="ctr"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1000" dirty="0"/>
                  <a:t>……</a:t>
                </a:r>
              </a:p>
            </p:txBody>
          </p:sp>
        </p:grpSp>
      </p:grpSp>
      <p:pic>
        <p:nvPicPr>
          <p:cNvPr id="54" name="iṣlïḋè">
            <a:extLst>
              <a:ext uri="{FF2B5EF4-FFF2-40B4-BE49-F238E27FC236}">
                <a16:creationId xmlns:a16="http://schemas.microsoft.com/office/drawing/2014/main" id="{1B06F8FC-37DB-4106-88C2-87B3F93800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ľí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îsḷí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1E1E51-337A-4B0B-980C-1383199630E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23950"/>
            <a:ext cx="12192000" cy="5734050"/>
            <a:chOff x="0" y="1123950"/>
            <a:chExt cx="12192000" cy="5734050"/>
          </a:xfrm>
        </p:grpSpPr>
        <p:sp>
          <p:nvSpPr>
            <p:cNvPr id="21" name="iṩḻiḋè">
              <a:extLst>
                <a:ext uri="{FF2B5EF4-FFF2-40B4-BE49-F238E27FC236}">
                  <a16:creationId xmlns:a16="http://schemas.microsoft.com/office/drawing/2014/main" id="{5F6910A3-3481-477C-B201-944138C3D0B8}"/>
                </a:ext>
              </a:extLst>
            </p:cNvPr>
            <p:cNvSpPr/>
            <p:nvPr/>
          </p:nvSpPr>
          <p:spPr>
            <a:xfrm>
              <a:off x="0" y="2705100"/>
              <a:ext cx="3087232" cy="16281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iṩľiḍe">
              <a:extLst>
                <a:ext uri="{FF2B5EF4-FFF2-40B4-BE49-F238E27FC236}">
                  <a16:creationId xmlns:a16="http://schemas.microsoft.com/office/drawing/2014/main" id="{3242DB4E-214D-4072-82F9-047E7F629691}"/>
                </a:ext>
              </a:extLst>
            </p:cNvPr>
            <p:cNvSpPr/>
            <p:nvPr/>
          </p:nvSpPr>
          <p:spPr bwMode="auto">
            <a:xfrm>
              <a:off x="1434305" y="3180323"/>
              <a:ext cx="204270" cy="248677"/>
            </a:xfrm>
            <a:custGeom>
              <a:avLst/>
              <a:gdLst>
                <a:gd name="connsiteX0" fmla="*/ 286102 w 438150"/>
                <a:gd name="connsiteY0" fmla="*/ 621 h 533400"/>
                <a:gd name="connsiteX1" fmla="*/ 286102 w 438150"/>
                <a:gd name="connsiteY1" fmla="*/ 153021 h 533400"/>
                <a:gd name="connsiteX2" fmla="*/ 438502 w 438150"/>
                <a:gd name="connsiteY2" fmla="*/ 153021 h 533400"/>
                <a:gd name="connsiteX3" fmla="*/ 438502 w 438150"/>
                <a:gd name="connsiteY3" fmla="*/ 534021 h 533400"/>
                <a:gd name="connsiteX4" fmla="*/ 352 w 438150"/>
                <a:gd name="connsiteY4" fmla="*/ 534021 h 533400"/>
                <a:gd name="connsiteX5" fmla="*/ 352 w 438150"/>
                <a:gd name="connsiteY5" fmla="*/ 621 h 533400"/>
                <a:gd name="connsiteX6" fmla="*/ 286102 w 438150"/>
                <a:gd name="connsiteY6" fmla="*/ 621 h 533400"/>
                <a:gd name="connsiteX7" fmla="*/ 248002 w 438150"/>
                <a:gd name="connsiteY7" fmla="*/ 200646 h 533400"/>
                <a:gd name="connsiteX8" fmla="*/ 152752 w 438150"/>
                <a:gd name="connsiteY8" fmla="*/ 200646 h 533400"/>
                <a:gd name="connsiteX9" fmla="*/ 152752 w 438150"/>
                <a:gd name="connsiteY9" fmla="*/ 410196 h 533400"/>
                <a:gd name="connsiteX10" fmla="*/ 171802 w 438150"/>
                <a:gd name="connsiteY10" fmla="*/ 410196 h 533400"/>
                <a:gd name="connsiteX11" fmla="*/ 171802 w 438150"/>
                <a:gd name="connsiteY11" fmla="*/ 314946 h 533400"/>
                <a:gd name="connsiteX12" fmla="*/ 248002 w 438150"/>
                <a:gd name="connsiteY12" fmla="*/ 314946 h 533400"/>
                <a:gd name="connsiteX13" fmla="*/ 250098 w 438150"/>
                <a:gd name="connsiteY13" fmla="*/ 314946 h 533400"/>
                <a:gd name="connsiteX14" fmla="*/ 305152 w 438150"/>
                <a:gd name="connsiteY14" fmla="*/ 257796 h 533400"/>
                <a:gd name="connsiteX15" fmla="*/ 248002 w 438150"/>
                <a:gd name="connsiteY15" fmla="*/ 200646 h 533400"/>
                <a:gd name="connsiteX16" fmla="*/ 248002 w 438150"/>
                <a:gd name="connsiteY16" fmla="*/ 200646 h 533400"/>
                <a:gd name="connsiteX17" fmla="*/ 248002 w 438150"/>
                <a:gd name="connsiteY17" fmla="*/ 219696 h 533400"/>
                <a:gd name="connsiteX18" fmla="*/ 286102 w 438150"/>
                <a:gd name="connsiteY18" fmla="*/ 257796 h 533400"/>
                <a:gd name="connsiteX19" fmla="*/ 248002 w 438150"/>
                <a:gd name="connsiteY19" fmla="*/ 295896 h 533400"/>
                <a:gd name="connsiteX20" fmla="*/ 248002 w 438150"/>
                <a:gd name="connsiteY20" fmla="*/ 295896 h 533400"/>
                <a:gd name="connsiteX21" fmla="*/ 171802 w 438150"/>
                <a:gd name="connsiteY21" fmla="*/ 295896 h 533400"/>
                <a:gd name="connsiteX22" fmla="*/ 171802 w 438150"/>
                <a:gd name="connsiteY22" fmla="*/ 219696 h 533400"/>
                <a:gd name="connsiteX23" fmla="*/ 248002 w 438150"/>
                <a:gd name="connsiteY23" fmla="*/ 219696 h 533400"/>
                <a:gd name="connsiteX24" fmla="*/ 428977 w 438150"/>
                <a:gd name="connsiteY24" fmla="*/ 133971 h 533400"/>
                <a:gd name="connsiteX25" fmla="*/ 305152 w 438150"/>
                <a:gd name="connsiteY25" fmla="*/ 133971 h 533400"/>
                <a:gd name="connsiteX26" fmla="*/ 305152 w 438150"/>
                <a:gd name="connsiteY26" fmla="*/ 10146 h 533400"/>
                <a:gd name="connsiteX27" fmla="*/ 428977 w 438150"/>
                <a:gd name="connsiteY27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8150" h="533400">
                  <a:moveTo>
                    <a:pt x="286102" y="621"/>
                  </a:moveTo>
                  <a:lnTo>
                    <a:pt x="286102" y="153021"/>
                  </a:lnTo>
                  <a:lnTo>
                    <a:pt x="438502" y="153021"/>
                  </a:lnTo>
                  <a:lnTo>
                    <a:pt x="438502" y="534021"/>
                  </a:lnTo>
                  <a:lnTo>
                    <a:pt x="352" y="534021"/>
                  </a:lnTo>
                  <a:lnTo>
                    <a:pt x="352" y="621"/>
                  </a:lnTo>
                  <a:lnTo>
                    <a:pt x="286102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05152" y="133971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íṣḻíḑè">
              <a:extLst>
                <a:ext uri="{FF2B5EF4-FFF2-40B4-BE49-F238E27FC236}">
                  <a16:creationId xmlns:a16="http://schemas.microsoft.com/office/drawing/2014/main" id="{14067A55-465B-4E46-9F88-3753218C4FDE}"/>
                </a:ext>
              </a:extLst>
            </p:cNvPr>
            <p:cNvSpPr txBox="1"/>
            <p:nvPr/>
          </p:nvSpPr>
          <p:spPr>
            <a:xfrm>
              <a:off x="431611" y="3547982"/>
              <a:ext cx="2224010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i="1" dirty="0">
                  <a:solidFill>
                    <a:schemeClr val="bg1"/>
                  </a:solidFill>
                </a:rPr>
                <a:t>Text here</a:t>
              </a:r>
              <a:endParaRPr lang="zh-CN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ṥľíďè">
              <a:extLst>
                <a:ext uri="{FF2B5EF4-FFF2-40B4-BE49-F238E27FC236}">
                  <a16:creationId xmlns:a16="http://schemas.microsoft.com/office/drawing/2014/main" id="{F1970993-69A6-4414-92CC-7641B101286A}"/>
                </a:ext>
              </a:extLst>
            </p:cNvPr>
            <p:cNvSpPr/>
            <p:nvPr/>
          </p:nvSpPr>
          <p:spPr>
            <a:xfrm flipH="1">
              <a:off x="6807200" y="1123950"/>
              <a:ext cx="5384800" cy="5734050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i="1">
                <a:solidFill>
                  <a:schemeClr val="accent1"/>
                </a:solidFill>
              </a:endParaRPr>
            </a:p>
          </p:txBody>
        </p:sp>
        <p:sp>
          <p:nvSpPr>
            <p:cNvPr id="25" name="ï$ḷîḋé">
              <a:extLst>
                <a:ext uri="{FF2B5EF4-FFF2-40B4-BE49-F238E27FC236}">
                  <a16:creationId xmlns:a16="http://schemas.microsoft.com/office/drawing/2014/main" id="{C372E68A-7C8D-4583-9598-C0292AF19178}"/>
                </a:ext>
              </a:extLst>
            </p:cNvPr>
            <p:cNvSpPr txBox="1"/>
            <p:nvPr/>
          </p:nvSpPr>
          <p:spPr>
            <a:xfrm>
              <a:off x="3340101" y="1379947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here</a:t>
              </a:r>
              <a:endParaRPr lang="zh-CN" altLang="en-US" b="1" dirty="0"/>
            </a:p>
          </p:txBody>
        </p:sp>
        <p:sp>
          <p:nvSpPr>
            <p:cNvPr id="26" name="íṥḷïḑé">
              <a:extLst>
                <a:ext uri="{FF2B5EF4-FFF2-40B4-BE49-F238E27FC236}">
                  <a16:creationId xmlns:a16="http://schemas.microsoft.com/office/drawing/2014/main" id="{6001214E-4368-4CC9-AA51-3107B735C815}"/>
                </a:ext>
              </a:extLst>
            </p:cNvPr>
            <p:cNvSpPr txBox="1"/>
            <p:nvPr/>
          </p:nvSpPr>
          <p:spPr>
            <a:xfrm>
              <a:off x="3340100" y="1850328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retain</a:t>
              </a:r>
              <a:r>
                <a:rPr lang="en-US" altLang="zh-CN" sz="1100" dirty="0"/>
                <a:t>text……</a:t>
              </a:r>
            </a:p>
          </p:txBody>
        </p:sp>
        <p:sp>
          <p:nvSpPr>
            <p:cNvPr id="27" name="ïsľïḓê">
              <a:extLst>
                <a:ext uri="{FF2B5EF4-FFF2-40B4-BE49-F238E27FC236}">
                  <a16:creationId xmlns:a16="http://schemas.microsoft.com/office/drawing/2014/main" id="{D9F71C6E-7E0B-4EAF-9E0A-BFD74F87E443}"/>
                </a:ext>
              </a:extLst>
            </p:cNvPr>
            <p:cNvSpPr/>
            <p:nvPr/>
          </p:nvSpPr>
          <p:spPr>
            <a:xfrm>
              <a:off x="6807200" y="1123950"/>
              <a:ext cx="4713288" cy="501967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ïSļidè">
              <a:extLst>
                <a:ext uri="{FF2B5EF4-FFF2-40B4-BE49-F238E27FC236}">
                  <a16:creationId xmlns:a16="http://schemas.microsoft.com/office/drawing/2014/main" id="{9B893098-83DE-4A63-B27B-3DBEAD1CDA00}"/>
                </a:ext>
              </a:extLst>
            </p:cNvPr>
            <p:cNvSpPr txBox="1"/>
            <p:nvPr/>
          </p:nvSpPr>
          <p:spPr>
            <a:xfrm>
              <a:off x="7569994" y="1379947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here</a:t>
              </a:r>
              <a:endParaRPr lang="zh-CN" altLang="en-US" b="1" dirty="0"/>
            </a:p>
          </p:txBody>
        </p:sp>
        <p:sp>
          <p:nvSpPr>
            <p:cNvPr id="29" name="î$ľídé">
              <a:extLst>
                <a:ext uri="{FF2B5EF4-FFF2-40B4-BE49-F238E27FC236}">
                  <a16:creationId xmlns:a16="http://schemas.microsoft.com/office/drawing/2014/main" id="{AC809CEF-4731-430E-B8A3-188095ED1A37}"/>
                </a:ext>
              </a:extLst>
            </p:cNvPr>
            <p:cNvSpPr txBox="1"/>
            <p:nvPr/>
          </p:nvSpPr>
          <p:spPr>
            <a:xfrm>
              <a:off x="7569994" y="1850328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retain</a:t>
              </a:r>
              <a:r>
                <a:rPr lang="en-US" altLang="zh-CN" sz="1100" dirty="0"/>
                <a:t>text……</a:t>
              </a:r>
            </a:p>
          </p:txBody>
        </p:sp>
        <p:sp>
          <p:nvSpPr>
            <p:cNvPr id="30" name="îṥľíde">
              <a:extLst>
                <a:ext uri="{FF2B5EF4-FFF2-40B4-BE49-F238E27FC236}">
                  <a16:creationId xmlns:a16="http://schemas.microsoft.com/office/drawing/2014/main" id="{29C69355-D09D-4252-A621-54D6B4DD8378}"/>
                </a:ext>
              </a:extLst>
            </p:cNvPr>
            <p:cNvSpPr txBox="1"/>
            <p:nvPr/>
          </p:nvSpPr>
          <p:spPr>
            <a:xfrm>
              <a:off x="3340101" y="2928811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here</a:t>
              </a:r>
              <a:endParaRPr lang="zh-CN" altLang="en-US" b="1" dirty="0"/>
            </a:p>
          </p:txBody>
        </p:sp>
        <p:sp>
          <p:nvSpPr>
            <p:cNvPr id="31" name="îṥlïḑê">
              <a:extLst>
                <a:ext uri="{FF2B5EF4-FFF2-40B4-BE49-F238E27FC236}">
                  <a16:creationId xmlns:a16="http://schemas.microsoft.com/office/drawing/2014/main" id="{A139BD17-E19C-4106-9416-32D31993D0E8}"/>
                </a:ext>
              </a:extLst>
            </p:cNvPr>
            <p:cNvSpPr txBox="1"/>
            <p:nvPr/>
          </p:nvSpPr>
          <p:spPr>
            <a:xfrm>
              <a:off x="3340100" y="3399192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</a:t>
              </a:r>
              <a:r>
                <a:rPr lang="en-US" altLang="zh-CN" sz="1100"/>
                <a:t>to retain</a:t>
              </a:r>
              <a:r>
                <a:rPr lang="en-US" altLang="zh-CN" sz="1100" dirty="0"/>
                <a:t>text……</a:t>
              </a:r>
            </a:p>
          </p:txBody>
        </p:sp>
        <p:sp>
          <p:nvSpPr>
            <p:cNvPr id="32" name="íṡḻíḑè">
              <a:extLst>
                <a:ext uri="{FF2B5EF4-FFF2-40B4-BE49-F238E27FC236}">
                  <a16:creationId xmlns:a16="http://schemas.microsoft.com/office/drawing/2014/main" id="{EF27C949-507C-4E5F-BD6E-A007C45AAD5E}"/>
                </a:ext>
              </a:extLst>
            </p:cNvPr>
            <p:cNvSpPr txBox="1"/>
            <p:nvPr/>
          </p:nvSpPr>
          <p:spPr>
            <a:xfrm>
              <a:off x="7569994" y="2928811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</a:t>
              </a:r>
              <a:r>
                <a:rPr lang="en-US" altLang="zh-CN" b="1" dirty="0"/>
                <a:t>here</a:t>
              </a:r>
              <a:endParaRPr lang="zh-CN" altLang="en-US" b="1" dirty="0"/>
            </a:p>
          </p:txBody>
        </p:sp>
        <p:sp>
          <p:nvSpPr>
            <p:cNvPr id="33" name="ïṩḷîḑê">
              <a:extLst>
                <a:ext uri="{FF2B5EF4-FFF2-40B4-BE49-F238E27FC236}">
                  <a16:creationId xmlns:a16="http://schemas.microsoft.com/office/drawing/2014/main" id="{D6D95834-4198-46B5-BDA3-F5AF1D06814C}"/>
                </a:ext>
              </a:extLst>
            </p:cNvPr>
            <p:cNvSpPr txBox="1"/>
            <p:nvPr/>
          </p:nvSpPr>
          <p:spPr>
            <a:xfrm>
              <a:off x="7569994" y="3399192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</a:t>
              </a:r>
              <a:r>
                <a:rPr lang="en-US" altLang="zh-CN" sz="1100"/>
                <a:t>paste fonts</a:t>
              </a:r>
              <a:r>
                <a:rPr lang="en-US" altLang="zh-CN" sz="1100" dirty="0"/>
                <a:t>. Choose the only option to retain text……</a:t>
              </a:r>
            </a:p>
          </p:txBody>
        </p:sp>
        <p:sp>
          <p:nvSpPr>
            <p:cNvPr id="34" name="ïŝlíde">
              <a:extLst>
                <a:ext uri="{FF2B5EF4-FFF2-40B4-BE49-F238E27FC236}">
                  <a16:creationId xmlns:a16="http://schemas.microsoft.com/office/drawing/2014/main" id="{717AA8AA-E86F-425E-B3E5-819F9B15C2EA}"/>
                </a:ext>
              </a:extLst>
            </p:cNvPr>
            <p:cNvSpPr txBox="1"/>
            <p:nvPr/>
          </p:nvSpPr>
          <p:spPr>
            <a:xfrm>
              <a:off x="3340101" y="4477675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</a:t>
              </a:r>
              <a:r>
                <a:rPr lang="en-US" altLang="zh-CN" b="1" dirty="0"/>
                <a:t>here</a:t>
              </a:r>
              <a:endParaRPr lang="zh-CN" altLang="en-US" b="1" dirty="0"/>
            </a:p>
          </p:txBody>
        </p:sp>
        <p:sp>
          <p:nvSpPr>
            <p:cNvPr id="35" name="iSľiḋe">
              <a:extLst>
                <a:ext uri="{FF2B5EF4-FFF2-40B4-BE49-F238E27FC236}">
                  <a16:creationId xmlns:a16="http://schemas.microsoft.com/office/drawing/2014/main" id="{3464D069-DBC8-4032-BDD1-58D6AD7F9652}"/>
                </a:ext>
              </a:extLst>
            </p:cNvPr>
            <p:cNvSpPr txBox="1"/>
            <p:nvPr/>
          </p:nvSpPr>
          <p:spPr>
            <a:xfrm>
              <a:off x="3340100" y="4948056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</a:t>
              </a:r>
              <a:r>
                <a:rPr lang="en-US" altLang="zh-CN" sz="1100"/>
                <a:t>paste fonts</a:t>
              </a:r>
              <a:r>
                <a:rPr lang="en-US" altLang="zh-CN" sz="1100" dirty="0"/>
                <a:t>. Choose the only option to retain text……</a:t>
              </a:r>
            </a:p>
          </p:txBody>
        </p:sp>
        <p:sp>
          <p:nvSpPr>
            <p:cNvPr id="36" name="íśḻíde">
              <a:extLst>
                <a:ext uri="{FF2B5EF4-FFF2-40B4-BE49-F238E27FC236}">
                  <a16:creationId xmlns:a16="http://schemas.microsoft.com/office/drawing/2014/main" id="{35B5359E-9444-48A0-99F9-4B22938498BE}"/>
                </a:ext>
              </a:extLst>
            </p:cNvPr>
            <p:cNvSpPr txBox="1"/>
            <p:nvPr/>
          </p:nvSpPr>
          <p:spPr>
            <a:xfrm>
              <a:off x="7569994" y="4477675"/>
              <a:ext cx="3187701" cy="4703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/>
                <a:t>Text </a:t>
              </a:r>
              <a:r>
                <a:rPr lang="en-US" altLang="zh-CN" b="1" dirty="0"/>
                <a:t>here</a:t>
              </a:r>
              <a:endParaRPr lang="zh-CN" altLang="en-US" b="1" dirty="0"/>
            </a:p>
          </p:txBody>
        </p:sp>
        <p:sp>
          <p:nvSpPr>
            <p:cNvPr id="37" name="î$ľîḓé">
              <a:extLst>
                <a:ext uri="{FF2B5EF4-FFF2-40B4-BE49-F238E27FC236}">
                  <a16:creationId xmlns:a16="http://schemas.microsoft.com/office/drawing/2014/main" id="{6083DC5F-BB8B-4806-B349-D0C869BE41BA}"/>
                </a:ext>
              </a:extLst>
            </p:cNvPr>
            <p:cNvSpPr txBox="1"/>
            <p:nvPr/>
          </p:nvSpPr>
          <p:spPr>
            <a:xfrm>
              <a:off x="7569994" y="4948056"/>
              <a:ext cx="3187700" cy="72518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</a:t>
              </a:r>
              <a:r>
                <a:rPr lang="en-US" altLang="zh-CN" sz="1100"/>
                <a:t>paste fonts</a:t>
              </a:r>
              <a:r>
                <a:rPr lang="en-US" altLang="zh-CN" sz="1100" dirty="0"/>
                <a:t>. Choose the only option to retain text……</a:t>
              </a:r>
            </a:p>
          </p:txBody>
        </p:sp>
      </p:grpSp>
      <p:pic>
        <p:nvPicPr>
          <p:cNvPr id="38" name="íśļïḑé">
            <a:extLst>
              <a:ext uri="{FF2B5EF4-FFF2-40B4-BE49-F238E27FC236}">
                <a16:creationId xmlns:a16="http://schemas.microsoft.com/office/drawing/2014/main" id="{98822DA3-A29E-4554-A217-D326C1E1D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850899" y="4426061"/>
            <a:ext cx="5956300" cy="243193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0908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1í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$ļiḓé">
            <a:extLst>
              <a:ext uri="{FF2B5EF4-FFF2-40B4-BE49-F238E27FC236}">
                <a16:creationId xmlns:a16="http://schemas.microsoft.com/office/drawing/2014/main" id="{0A891B92-DF25-4B60-936F-5EC635F31484}"/>
              </a:ext>
            </a:extLst>
          </p:cNvPr>
          <p:cNvSpPr txBox="1"/>
          <p:nvPr/>
        </p:nvSpPr>
        <p:spPr>
          <a:xfrm>
            <a:off x="8760295" y="2568078"/>
            <a:ext cx="22747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r>
              <a:rPr lang="en-US" altLang="zh-CN" sz="1400" b="1"/>
              <a:t>Text He</a:t>
            </a:r>
            <a:r>
              <a:rPr lang="en-US" altLang="zh-CN" sz="100" b="1"/>
              <a:t> </a:t>
            </a:r>
            <a:r>
              <a:rPr lang="en-US" altLang="zh-CN" sz="1400" b="1"/>
              <a:t>re</a:t>
            </a:r>
            <a:endParaRPr lang="zh-CN" altLang="en-US" sz="1400" b="1" dirty="0"/>
          </a:p>
        </p:txBody>
      </p:sp>
      <p:sp>
        <p:nvSpPr>
          <p:cNvPr id="4" name="î$1ïďè">
            <a:extLst>
              <a:ext uri="{FF2B5EF4-FFF2-40B4-BE49-F238E27FC236}">
                <a16:creationId xmlns:a16="http://schemas.microsoft.com/office/drawing/2014/main" id="{39CF6C49-E5E8-464C-9CB9-28DA427E5188}"/>
              </a:ext>
            </a:extLst>
          </p:cNvPr>
          <p:cNvSpPr txBox="1"/>
          <p:nvPr/>
        </p:nvSpPr>
        <p:spPr>
          <a:xfrm>
            <a:off x="8760296" y="2996753"/>
            <a:ext cx="2274716" cy="87349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Supporting text here</a:t>
            </a:r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Supporting </a:t>
            </a:r>
            <a:r>
              <a:rPr lang="en-US" altLang="zh-CN" sz="1000"/>
              <a:t>text he</a:t>
            </a:r>
            <a:r>
              <a:rPr lang="en-US" altLang="zh-CN" sz="100"/>
              <a:t> </a:t>
            </a:r>
            <a:r>
              <a:rPr lang="en-US" altLang="zh-CN" sz="1000"/>
              <a:t>re</a:t>
            </a:r>
            <a:endParaRPr lang="en-US" altLang="zh-CN" sz="1000" dirty="0"/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…</a:t>
            </a:r>
          </a:p>
        </p:txBody>
      </p:sp>
      <p:sp>
        <p:nvSpPr>
          <p:cNvPr id="5" name="îṣlîďè">
            <a:extLst>
              <a:ext uri="{FF2B5EF4-FFF2-40B4-BE49-F238E27FC236}">
                <a16:creationId xmlns:a16="http://schemas.microsoft.com/office/drawing/2014/main" id="{D334BE49-C6E3-44EE-BB76-12CE0365B933}"/>
              </a:ext>
            </a:extLst>
          </p:cNvPr>
          <p:cNvSpPr txBox="1"/>
          <p:nvPr/>
        </p:nvSpPr>
        <p:spPr>
          <a:xfrm>
            <a:off x="4862051" y="1873802"/>
            <a:ext cx="23563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r>
              <a:rPr lang="en-US" altLang="zh-CN" sz="1600" b="1"/>
              <a:t>Text He</a:t>
            </a:r>
            <a:r>
              <a:rPr lang="en-US" altLang="zh-CN" sz="100" b="1"/>
              <a:t> </a:t>
            </a:r>
            <a:r>
              <a:rPr lang="en-US" altLang="zh-CN" sz="1600" b="1"/>
              <a:t>re</a:t>
            </a:r>
            <a:endParaRPr lang="zh-CN" altLang="en-US" sz="1600" b="1" dirty="0"/>
          </a:p>
        </p:txBody>
      </p:sp>
      <p:sp>
        <p:nvSpPr>
          <p:cNvPr id="6" name="îṡḻîdê">
            <a:extLst>
              <a:ext uri="{FF2B5EF4-FFF2-40B4-BE49-F238E27FC236}">
                <a16:creationId xmlns:a16="http://schemas.microsoft.com/office/drawing/2014/main" id="{F29A853B-0CB1-45B1-8DED-78EA174BE87A}"/>
              </a:ext>
            </a:extLst>
          </p:cNvPr>
          <p:cNvSpPr txBox="1"/>
          <p:nvPr/>
        </p:nvSpPr>
        <p:spPr>
          <a:xfrm>
            <a:off x="4862050" y="2302477"/>
            <a:ext cx="2356363" cy="1136593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Supporting text here</a:t>
            </a:r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Supporting </a:t>
            </a:r>
            <a:r>
              <a:rPr lang="en-US" altLang="zh-CN" sz="1000"/>
              <a:t>text he</a:t>
            </a:r>
            <a:r>
              <a:rPr lang="en-US" altLang="zh-CN" sz="100"/>
              <a:t> </a:t>
            </a:r>
            <a:r>
              <a:rPr lang="en-US" altLang="zh-CN" sz="1000"/>
              <a:t>re</a:t>
            </a:r>
            <a:endParaRPr lang="en-US" altLang="zh-CN" sz="1000" dirty="0"/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…</a:t>
            </a:r>
          </a:p>
        </p:txBody>
      </p:sp>
      <p:sp>
        <p:nvSpPr>
          <p:cNvPr id="7" name="íSļïḑe">
            <a:extLst>
              <a:ext uri="{FF2B5EF4-FFF2-40B4-BE49-F238E27FC236}">
                <a16:creationId xmlns:a16="http://schemas.microsoft.com/office/drawing/2014/main" id="{596B8A75-55CA-4EA1-AFC4-509609DC7A33}"/>
              </a:ext>
            </a:extLst>
          </p:cNvPr>
          <p:cNvSpPr txBox="1"/>
          <p:nvPr/>
        </p:nvSpPr>
        <p:spPr>
          <a:xfrm>
            <a:off x="695633" y="2904307"/>
            <a:ext cx="252947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r>
              <a:rPr lang="en-US" altLang="zh-CN" sz="1400" b="1"/>
              <a:t>Text He</a:t>
            </a:r>
            <a:r>
              <a:rPr lang="en-US" altLang="zh-CN" sz="100" b="1"/>
              <a:t> </a:t>
            </a:r>
            <a:r>
              <a:rPr lang="en-US" altLang="zh-CN" sz="1400" b="1"/>
              <a:t>re</a:t>
            </a:r>
            <a:endParaRPr lang="zh-CN" altLang="en-US" sz="1400" b="1" dirty="0"/>
          </a:p>
        </p:txBody>
      </p:sp>
      <p:sp>
        <p:nvSpPr>
          <p:cNvPr id="8" name="iṧḷîḍê">
            <a:extLst>
              <a:ext uri="{FF2B5EF4-FFF2-40B4-BE49-F238E27FC236}">
                <a16:creationId xmlns:a16="http://schemas.microsoft.com/office/drawing/2014/main" id="{4FDFB7F2-9DBF-4C5C-8DF3-0D529FFCE240}"/>
              </a:ext>
            </a:extLst>
          </p:cNvPr>
          <p:cNvSpPr txBox="1"/>
          <p:nvPr/>
        </p:nvSpPr>
        <p:spPr>
          <a:xfrm>
            <a:off x="695634" y="3332981"/>
            <a:ext cx="2529475" cy="87349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tabLst>
                <a:tab pos="228594" algn="l"/>
              </a:tabLst>
              <a:defRPr/>
            </a:pPr>
            <a:r>
              <a:rPr lang="en-US" altLang="zh-CN" sz="1000"/>
              <a:t>Supporting te</a:t>
            </a:r>
            <a:r>
              <a:rPr lang="en-US" altLang="zh-CN" sz="100"/>
              <a:t> </a:t>
            </a:r>
            <a:r>
              <a:rPr lang="en-US" altLang="zh-CN" sz="1000"/>
              <a:t>xt </a:t>
            </a:r>
            <a:r>
              <a:rPr lang="en-US" altLang="zh-CN" sz="1000" dirty="0"/>
              <a:t>here</a:t>
            </a:r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Supporting text here</a:t>
            </a:r>
          </a:p>
          <a:p>
            <a:pPr>
              <a:tabLst>
                <a:tab pos="228594" algn="l"/>
              </a:tabLst>
              <a:defRPr/>
            </a:pPr>
            <a:r>
              <a:rPr lang="en-US" altLang="zh-CN" sz="1000" dirty="0"/>
              <a:t>…</a:t>
            </a:r>
          </a:p>
        </p:txBody>
      </p:sp>
      <p:sp>
        <p:nvSpPr>
          <p:cNvPr id="9" name="îṩľïdé">
            <a:extLst>
              <a:ext uri="{FF2B5EF4-FFF2-40B4-BE49-F238E27FC236}">
                <a16:creationId xmlns:a16="http://schemas.microsoft.com/office/drawing/2014/main" id="{06C7A112-7ED1-4519-9C82-DEA93977127F}"/>
              </a:ext>
            </a:extLst>
          </p:cNvPr>
          <p:cNvSpPr/>
          <p:nvPr/>
        </p:nvSpPr>
        <p:spPr>
          <a:xfrm>
            <a:off x="-1" y="4290856"/>
            <a:ext cx="12191993" cy="2567144"/>
          </a:xfrm>
          <a:prstGeom prst="rect">
            <a:avLst/>
          </a:prstGeom>
          <a:blipFill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0" name="îṥlíḍê">
            <a:extLst>
              <a:ext uri="{FF2B5EF4-FFF2-40B4-BE49-F238E27FC236}">
                <a16:creationId xmlns:a16="http://schemas.microsoft.com/office/drawing/2014/main" id="{1CA5DA59-0525-4C43-8FBD-F06239265B6A}"/>
              </a:ext>
            </a:extLst>
          </p:cNvPr>
          <p:cNvSpPr/>
          <p:nvPr/>
        </p:nvSpPr>
        <p:spPr>
          <a:xfrm>
            <a:off x="5652" y="4289718"/>
            <a:ext cx="12185748" cy="53265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wrap="square" lIns="91440" tIns="45720" rIns="91440" bIns="45720" anchor="ctr" anchorCtr="1">
            <a:noAutofit/>
          </a:bodyPr>
          <a:lstStyle/>
          <a:p>
            <a:pPr lvl="0" algn="ctr" defTabSz="914378">
              <a:defRPr/>
            </a:pPr>
            <a:r>
              <a:rPr lang="en-US" altLang="zh-CN" sz="1600" b="1">
                <a:solidFill>
                  <a:schemeClr val="bg1"/>
                </a:solidFill>
              </a:rPr>
              <a:t>Tex</a:t>
            </a:r>
            <a:r>
              <a:rPr lang="en-US" altLang="zh-CN" sz="1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t </a:t>
            </a:r>
            <a:r>
              <a:rPr lang="en-US" altLang="zh-CN" sz="1600" b="1" dirty="0">
                <a:solidFill>
                  <a:schemeClr val="bg1"/>
                </a:solidFill>
              </a:rPr>
              <a:t>Here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íS1îďe">
            <a:extLst>
              <a:ext uri="{FF2B5EF4-FFF2-40B4-BE49-F238E27FC236}">
                <a16:creationId xmlns:a16="http://schemas.microsoft.com/office/drawing/2014/main" id="{544C715D-49FF-4046-85D5-EEB45B519616}"/>
              </a:ext>
            </a:extLst>
          </p:cNvPr>
          <p:cNvSpPr/>
          <p:nvPr/>
        </p:nvSpPr>
        <p:spPr>
          <a:xfrm>
            <a:off x="4943882" y="1423376"/>
            <a:ext cx="1584104" cy="400110"/>
          </a:xfrm>
          <a:prstGeom prst="rect">
            <a:avLst/>
          </a:prstGeom>
        </p:spPr>
        <p:txBody>
          <a:bodyPr wrap="none" lIns="91440" tIns="45720" rIns="91440" bIns="45720" anchor="ctr">
            <a:noAutofit/>
          </a:bodyPr>
          <a:lstStyle/>
          <a:p>
            <a:pPr lvl="0" algn="r"/>
            <a:r>
              <a:rPr lang="en-US" sz="2000" b="1">
                <a:solidFill>
                  <a:schemeClr val="accent1"/>
                </a:solidFill>
              </a:rPr>
              <a:t>2</a:t>
            </a:r>
            <a:r>
              <a:rPr lang="en-US" sz="100" b="1">
                <a:solidFill>
                  <a:schemeClr val="accent1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017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12" name="íṡ1ïḓé">
            <a:extLst>
              <a:ext uri="{FF2B5EF4-FFF2-40B4-BE49-F238E27FC236}">
                <a16:creationId xmlns:a16="http://schemas.microsoft.com/office/drawing/2014/main" id="{CD364AFD-DBF8-4E65-B399-ADF058EE56C6}"/>
              </a:ext>
            </a:extLst>
          </p:cNvPr>
          <p:cNvGrpSpPr/>
          <p:nvPr/>
        </p:nvGrpSpPr>
        <p:grpSpPr>
          <a:xfrm>
            <a:off x="4943882" y="1829068"/>
            <a:ext cx="1715188" cy="2564178"/>
            <a:chOff x="3940537" y="1829068"/>
            <a:chExt cx="1715188" cy="2564178"/>
          </a:xfrm>
        </p:grpSpPr>
        <p:sp>
          <p:nvSpPr>
            <p:cNvPr id="25" name="iṣļïḓe">
              <a:extLst>
                <a:ext uri="{FF2B5EF4-FFF2-40B4-BE49-F238E27FC236}">
                  <a16:creationId xmlns:a16="http://schemas.microsoft.com/office/drawing/2014/main" id="{31CF39C3-C9B1-44B9-B37E-51C52E3DF531}"/>
                </a:ext>
              </a:extLst>
            </p:cNvPr>
            <p:cNvSpPr/>
            <p:nvPr/>
          </p:nvSpPr>
          <p:spPr>
            <a:xfrm>
              <a:off x="5432456" y="4177246"/>
              <a:ext cx="223269" cy="21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6" name="îşlídè">
              <a:extLst>
                <a:ext uri="{FF2B5EF4-FFF2-40B4-BE49-F238E27FC236}">
                  <a16:creationId xmlns:a16="http://schemas.microsoft.com/office/drawing/2014/main" id="{033583E9-3AF1-48CE-AF39-2E0268A085A6}"/>
                </a:ext>
              </a:extLst>
            </p:cNvPr>
            <p:cNvGrpSpPr/>
            <p:nvPr/>
          </p:nvGrpSpPr>
          <p:grpSpPr>
            <a:xfrm>
              <a:off x="3940537" y="1829068"/>
              <a:ext cx="1584110" cy="2348179"/>
              <a:chOff x="3940537" y="1829068"/>
              <a:chExt cx="1584110" cy="2348179"/>
            </a:xfrm>
          </p:grpSpPr>
          <p:cxnSp>
            <p:nvCxnSpPr>
              <p:cNvPr id="27" name="ïṧľíďè">
                <a:extLst>
                  <a:ext uri="{FF2B5EF4-FFF2-40B4-BE49-F238E27FC236}">
                    <a16:creationId xmlns:a16="http://schemas.microsoft.com/office/drawing/2014/main" id="{9BEAC682-8803-443F-BB73-134A7AAE27E0}"/>
                  </a:ext>
                </a:extLst>
              </p:cNvPr>
              <p:cNvCxnSpPr/>
              <p:nvPr/>
            </p:nvCxnSpPr>
            <p:spPr>
              <a:xfrm>
                <a:off x="5524647" y="1829068"/>
                <a:ext cx="0" cy="2348179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ísļîḑè">
                <a:extLst>
                  <a:ext uri="{FF2B5EF4-FFF2-40B4-BE49-F238E27FC236}">
                    <a16:creationId xmlns:a16="http://schemas.microsoft.com/office/drawing/2014/main" id="{E94C6790-D2D3-4E40-8D5F-2B283B2E5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0537" y="1829068"/>
                <a:ext cx="158411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iṡḻîde">
            <a:extLst>
              <a:ext uri="{FF2B5EF4-FFF2-40B4-BE49-F238E27FC236}">
                <a16:creationId xmlns:a16="http://schemas.microsoft.com/office/drawing/2014/main" id="{7133B566-EBA9-4A70-9BCF-DFE4C56BC2D9}"/>
              </a:ext>
            </a:extLst>
          </p:cNvPr>
          <p:cNvSpPr/>
          <p:nvPr/>
        </p:nvSpPr>
        <p:spPr>
          <a:xfrm>
            <a:off x="1513916" y="2451733"/>
            <a:ext cx="1237212" cy="369332"/>
          </a:xfrm>
          <a:prstGeom prst="rect">
            <a:avLst/>
          </a:prstGeom>
        </p:spPr>
        <p:txBody>
          <a:bodyPr wrap="none" lIns="91440" tIns="45720" rIns="91440" bIns="45720" anchor="ctr">
            <a:noAutofit/>
          </a:bodyPr>
          <a:lstStyle/>
          <a:p>
            <a:pPr lvl="0" algn="r"/>
            <a:r>
              <a:rPr lang="en-US" sz="1800"/>
              <a:t>2</a:t>
            </a:r>
            <a:r>
              <a:rPr lang="en-US" sz="100"/>
              <a:t> </a:t>
            </a:r>
            <a:r>
              <a:rPr lang="en-US" sz="1800"/>
              <a:t>016</a:t>
            </a:r>
            <a:endParaRPr lang="en-US" altLang="zh-CN" sz="1800" dirty="0"/>
          </a:p>
        </p:txBody>
      </p:sp>
      <p:grpSp>
        <p:nvGrpSpPr>
          <p:cNvPr id="14" name="ïšḷîḓè">
            <a:extLst>
              <a:ext uri="{FF2B5EF4-FFF2-40B4-BE49-F238E27FC236}">
                <a16:creationId xmlns:a16="http://schemas.microsoft.com/office/drawing/2014/main" id="{5F57EA6A-25AE-43D5-9021-363E67498129}"/>
              </a:ext>
            </a:extLst>
          </p:cNvPr>
          <p:cNvGrpSpPr/>
          <p:nvPr/>
        </p:nvGrpSpPr>
        <p:grpSpPr>
          <a:xfrm>
            <a:off x="767408" y="2813644"/>
            <a:ext cx="2100683" cy="1579602"/>
            <a:chOff x="767408" y="2813644"/>
            <a:chExt cx="2100683" cy="1579602"/>
          </a:xfrm>
        </p:grpSpPr>
        <p:sp>
          <p:nvSpPr>
            <p:cNvPr id="21" name="ïŝḷiḓé">
              <a:extLst>
                <a:ext uri="{FF2B5EF4-FFF2-40B4-BE49-F238E27FC236}">
                  <a16:creationId xmlns:a16="http://schemas.microsoft.com/office/drawing/2014/main" id="{36E3192D-915A-4174-9C97-143200351FF2}"/>
                </a:ext>
              </a:extLst>
            </p:cNvPr>
            <p:cNvSpPr/>
            <p:nvPr/>
          </p:nvSpPr>
          <p:spPr>
            <a:xfrm>
              <a:off x="2644822" y="4177246"/>
              <a:ext cx="223269" cy="21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dirty="0"/>
            </a:p>
          </p:txBody>
        </p:sp>
        <p:grpSp>
          <p:nvGrpSpPr>
            <p:cNvPr id="22" name="îš1îḓe">
              <a:extLst>
                <a:ext uri="{FF2B5EF4-FFF2-40B4-BE49-F238E27FC236}">
                  <a16:creationId xmlns:a16="http://schemas.microsoft.com/office/drawing/2014/main" id="{25C4C102-DFA9-411B-94EE-14E034004985}"/>
                </a:ext>
              </a:extLst>
            </p:cNvPr>
            <p:cNvGrpSpPr/>
            <p:nvPr/>
          </p:nvGrpSpPr>
          <p:grpSpPr>
            <a:xfrm>
              <a:off x="767408" y="2813644"/>
              <a:ext cx="1983722" cy="1363603"/>
              <a:chOff x="959887" y="2813644"/>
              <a:chExt cx="1983722" cy="1363603"/>
            </a:xfrm>
          </p:grpSpPr>
          <p:cxnSp>
            <p:nvCxnSpPr>
              <p:cNvPr id="23" name="ïsľîḋé">
                <a:extLst>
                  <a:ext uri="{FF2B5EF4-FFF2-40B4-BE49-F238E27FC236}">
                    <a16:creationId xmlns:a16="http://schemas.microsoft.com/office/drawing/2014/main" id="{FEDD09C1-D529-4769-8666-E05EECE59687}"/>
                  </a:ext>
                </a:extLst>
              </p:cNvPr>
              <p:cNvCxnSpPr/>
              <p:nvPr/>
            </p:nvCxnSpPr>
            <p:spPr>
              <a:xfrm>
                <a:off x="2943609" y="2813644"/>
                <a:ext cx="0" cy="136360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iṩ1iḓè">
                <a:extLst>
                  <a:ext uri="{FF2B5EF4-FFF2-40B4-BE49-F238E27FC236}">
                    <a16:creationId xmlns:a16="http://schemas.microsoft.com/office/drawing/2014/main" id="{40A6D62F-DFC5-4EF3-A7EE-4139A3399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887" y="2816269"/>
                <a:ext cx="1983722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išḻiḑe">
            <a:extLst>
              <a:ext uri="{FF2B5EF4-FFF2-40B4-BE49-F238E27FC236}">
                <a16:creationId xmlns:a16="http://schemas.microsoft.com/office/drawing/2014/main" id="{33691E31-2766-460A-9063-915DFFAAA14B}"/>
              </a:ext>
            </a:extLst>
          </p:cNvPr>
          <p:cNvSpPr/>
          <p:nvPr/>
        </p:nvSpPr>
        <p:spPr>
          <a:xfrm>
            <a:off x="9162011" y="2060655"/>
            <a:ext cx="1156953" cy="369332"/>
          </a:xfrm>
          <a:prstGeom prst="rect">
            <a:avLst/>
          </a:prstGeom>
        </p:spPr>
        <p:txBody>
          <a:bodyPr wrap="none" lIns="91440" tIns="45720" rIns="91440" bIns="45720" anchor="ctr">
            <a:noAutofit/>
          </a:bodyPr>
          <a:lstStyle/>
          <a:p>
            <a:pPr lvl="0" algn="r"/>
            <a:r>
              <a:rPr lang="en-US" sz="1800"/>
              <a:t>2</a:t>
            </a:r>
            <a:r>
              <a:rPr lang="en-US" sz="100"/>
              <a:t> </a:t>
            </a:r>
            <a:r>
              <a:rPr lang="en-US" sz="1800"/>
              <a:t>018</a:t>
            </a:r>
            <a:endParaRPr lang="en-US" altLang="zh-CN" sz="1800" dirty="0"/>
          </a:p>
        </p:txBody>
      </p:sp>
      <p:grpSp>
        <p:nvGrpSpPr>
          <p:cNvPr id="16" name="î$1ïḍe">
            <a:extLst>
              <a:ext uri="{FF2B5EF4-FFF2-40B4-BE49-F238E27FC236}">
                <a16:creationId xmlns:a16="http://schemas.microsoft.com/office/drawing/2014/main" id="{88444552-6C4C-4AB6-AD99-DE0C6E56F290}"/>
              </a:ext>
            </a:extLst>
          </p:cNvPr>
          <p:cNvGrpSpPr/>
          <p:nvPr/>
        </p:nvGrpSpPr>
        <p:grpSpPr>
          <a:xfrm>
            <a:off x="8904312" y="2480413"/>
            <a:ext cx="1545736" cy="1912832"/>
            <a:chOff x="6733369" y="2480413"/>
            <a:chExt cx="1545736" cy="1912832"/>
          </a:xfrm>
        </p:grpSpPr>
        <p:sp>
          <p:nvSpPr>
            <p:cNvPr id="17" name="îṡľiďé">
              <a:extLst>
                <a:ext uri="{FF2B5EF4-FFF2-40B4-BE49-F238E27FC236}">
                  <a16:creationId xmlns:a16="http://schemas.microsoft.com/office/drawing/2014/main" id="{241FA95D-82CF-446B-B0C7-928661F519DF}"/>
                </a:ext>
              </a:extLst>
            </p:cNvPr>
            <p:cNvSpPr/>
            <p:nvPr/>
          </p:nvSpPr>
          <p:spPr>
            <a:xfrm>
              <a:off x="8055836" y="4177245"/>
              <a:ext cx="223269" cy="21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8" name="íṥļïḓê">
              <a:extLst>
                <a:ext uri="{FF2B5EF4-FFF2-40B4-BE49-F238E27FC236}">
                  <a16:creationId xmlns:a16="http://schemas.microsoft.com/office/drawing/2014/main" id="{7C7089D5-5D93-4C49-90BD-805BED0B8AD4}"/>
                </a:ext>
              </a:extLst>
            </p:cNvPr>
            <p:cNvGrpSpPr/>
            <p:nvPr/>
          </p:nvGrpSpPr>
          <p:grpSpPr>
            <a:xfrm>
              <a:off x="6733369" y="2480413"/>
              <a:ext cx="1414658" cy="1696833"/>
              <a:chOff x="6733369" y="2480413"/>
              <a:chExt cx="1414658" cy="1696833"/>
            </a:xfrm>
          </p:grpSpPr>
          <p:cxnSp>
            <p:nvCxnSpPr>
              <p:cNvPr id="19" name="îsļiḑe">
                <a:extLst>
                  <a:ext uri="{FF2B5EF4-FFF2-40B4-BE49-F238E27FC236}">
                    <a16:creationId xmlns:a16="http://schemas.microsoft.com/office/drawing/2014/main" id="{3C20DF1F-C06C-48FD-90CB-76E8B2FC8F23}"/>
                  </a:ext>
                </a:extLst>
              </p:cNvPr>
              <p:cNvCxnSpPr/>
              <p:nvPr/>
            </p:nvCxnSpPr>
            <p:spPr>
              <a:xfrm>
                <a:off x="8148027" y="2480413"/>
                <a:ext cx="0" cy="169683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íŝ1íďê">
                <a:extLst>
                  <a:ext uri="{FF2B5EF4-FFF2-40B4-BE49-F238E27FC236}">
                    <a16:creationId xmlns:a16="http://schemas.microsoft.com/office/drawing/2014/main" id="{7E72167D-D667-4104-BBAD-051F3355F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369" y="2480413"/>
                <a:ext cx="1414658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îṥlïďé">
            <a:extLst>
              <a:ext uri="{FF2B5EF4-FFF2-40B4-BE49-F238E27FC236}">
                <a16:creationId xmlns:a16="http://schemas.microsoft.com/office/drawing/2014/main" id="{1F03BD2E-E687-4BD4-8D33-08F4F3A3B8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2486" y="-46465"/>
            <a:ext cx="3557431" cy="2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ḷ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Sļí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DB01F-3919-43DD-8734-CCCB28D3FF3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19139" y="1123951"/>
            <a:ext cx="10753724" cy="4992696"/>
            <a:chOff x="719139" y="1123951"/>
            <a:chExt cx="10753724" cy="4992696"/>
          </a:xfrm>
        </p:grpSpPr>
        <p:sp>
          <p:nvSpPr>
            <p:cNvPr id="3" name="îṩ1ïḑè">
              <a:extLst>
                <a:ext uri="{FF2B5EF4-FFF2-40B4-BE49-F238E27FC236}">
                  <a16:creationId xmlns:a16="http://schemas.microsoft.com/office/drawing/2014/main" id="{8C6BFE3C-4931-46C1-B738-A729A3B944F3}"/>
                </a:ext>
              </a:extLst>
            </p:cNvPr>
            <p:cNvSpPr/>
            <p:nvPr/>
          </p:nvSpPr>
          <p:spPr>
            <a:xfrm>
              <a:off x="719139" y="1123951"/>
              <a:ext cx="735256" cy="49926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/>
                <a:t>Text h</a:t>
              </a:r>
              <a:r>
                <a:rPr lang="en-US" altLang="zh-CN" sz="100" b="1"/>
                <a:t> </a:t>
              </a:r>
              <a:r>
                <a:rPr lang="en-US" altLang="zh-CN" b="1"/>
                <a:t>ere</a:t>
              </a:r>
              <a:endParaRPr lang="zh-CN" altLang="en-US" b="1" dirty="0"/>
            </a:p>
          </p:txBody>
        </p:sp>
        <p:sp>
          <p:nvSpPr>
            <p:cNvPr id="4" name="îṩḷïḑé">
              <a:extLst>
                <a:ext uri="{FF2B5EF4-FFF2-40B4-BE49-F238E27FC236}">
                  <a16:creationId xmlns:a16="http://schemas.microsoft.com/office/drawing/2014/main" id="{ABF7FBAE-BA75-4B4F-90C9-C07CD827DFC9}"/>
                </a:ext>
              </a:extLst>
            </p:cNvPr>
            <p:cNvSpPr/>
            <p:nvPr/>
          </p:nvSpPr>
          <p:spPr>
            <a:xfrm>
              <a:off x="4816163" y="1123952"/>
              <a:ext cx="3082887" cy="24438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5" name="i$ľîḍè">
              <a:extLst>
                <a:ext uri="{FF2B5EF4-FFF2-40B4-BE49-F238E27FC236}">
                  <a16:creationId xmlns:a16="http://schemas.microsoft.com/office/drawing/2014/main" id="{81A4832F-9213-421C-BBBB-9F470EB5631A}"/>
                </a:ext>
              </a:extLst>
            </p:cNvPr>
            <p:cNvSpPr/>
            <p:nvPr/>
          </p:nvSpPr>
          <p:spPr>
            <a:xfrm>
              <a:off x="8044450" y="1123956"/>
              <a:ext cx="3428413" cy="15338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" name="íṣļiḓê">
              <a:extLst>
                <a:ext uri="{FF2B5EF4-FFF2-40B4-BE49-F238E27FC236}">
                  <a16:creationId xmlns:a16="http://schemas.microsoft.com/office/drawing/2014/main" id="{94C41032-0A62-4834-8628-003A58A32C75}"/>
                </a:ext>
              </a:extLst>
            </p:cNvPr>
            <p:cNvSpPr/>
            <p:nvPr/>
          </p:nvSpPr>
          <p:spPr>
            <a:xfrm>
              <a:off x="1599804" y="1123956"/>
              <a:ext cx="3070956" cy="2443824"/>
            </a:xfrm>
            <a:prstGeom prst="rect">
              <a:avLst/>
            </a:prstGeom>
            <a:blipFill>
              <a:blip r:embed="rId4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ṩlîdé">
              <a:extLst>
                <a:ext uri="{FF2B5EF4-FFF2-40B4-BE49-F238E27FC236}">
                  <a16:creationId xmlns:a16="http://schemas.microsoft.com/office/drawing/2014/main" id="{4EE61F4A-4260-4F0B-84A9-BF9FE7B76E37}"/>
                </a:ext>
              </a:extLst>
            </p:cNvPr>
            <p:cNvSpPr/>
            <p:nvPr/>
          </p:nvSpPr>
          <p:spPr>
            <a:xfrm>
              <a:off x="1599803" y="3680251"/>
              <a:ext cx="6299247" cy="2436396"/>
            </a:xfrm>
            <a:prstGeom prst="rect">
              <a:avLst/>
            </a:prstGeom>
            <a:blipFill>
              <a:blip r:embed="rId5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îs1ïḓè">
              <a:extLst>
                <a:ext uri="{FF2B5EF4-FFF2-40B4-BE49-F238E27FC236}">
                  <a16:creationId xmlns:a16="http://schemas.microsoft.com/office/drawing/2014/main" id="{4EBD88A8-C9CF-4DAB-9E43-C23A5C179A53}"/>
                </a:ext>
              </a:extLst>
            </p:cNvPr>
            <p:cNvSpPr/>
            <p:nvPr/>
          </p:nvSpPr>
          <p:spPr>
            <a:xfrm>
              <a:off x="8044450" y="2766348"/>
              <a:ext cx="3428413" cy="3350295"/>
            </a:xfrm>
            <a:prstGeom prst="rect">
              <a:avLst/>
            </a:prstGeom>
            <a:blipFill>
              <a:blip r:embed="rId6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9" name="ïṣ1ïḋè">
              <a:extLst>
                <a:ext uri="{FF2B5EF4-FFF2-40B4-BE49-F238E27FC236}">
                  <a16:creationId xmlns:a16="http://schemas.microsoft.com/office/drawing/2014/main" id="{220A0559-3C11-430B-BF6E-26B3FA2EE672}"/>
                </a:ext>
              </a:extLst>
            </p:cNvPr>
            <p:cNvGrpSpPr/>
            <p:nvPr/>
          </p:nvGrpSpPr>
          <p:grpSpPr>
            <a:xfrm>
              <a:off x="4816163" y="1123952"/>
              <a:ext cx="3082887" cy="2443825"/>
              <a:chOff x="4886324" y="2414406"/>
              <a:chExt cx="7305675" cy="1360668"/>
            </a:xfrm>
          </p:grpSpPr>
          <p:sp>
            <p:nvSpPr>
              <p:cNvPr id="13" name="ïslïďé">
                <a:extLst>
                  <a:ext uri="{FF2B5EF4-FFF2-40B4-BE49-F238E27FC236}">
                    <a16:creationId xmlns:a16="http://schemas.microsoft.com/office/drawing/2014/main" id="{1E37519B-F1B2-422A-A6C8-67492DE811D7}"/>
                  </a:ext>
                </a:extLst>
              </p:cNvPr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>
                        <a:lumMod val="100000"/>
                      </a:schemeClr>
                    </a:solidFill>
                  </a:rPr>
                  <a:t>Te</a:t>
                </a:r>
                <a:r>
                  <a:rPr lang="en-US" altLang="zh-CN" sz="100" b="1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b="1">
                    <a:solidFill>
                      <a:schemeClr val="bg1">
                        <a:lumMod val="100000"/>
                      </a:schemeClr>
                    </a:solidFill>
                  </a:rPr>
                  <a:t>xt </a:t>
                </a:r>
                <a:r>
                  <a:rPr lang="en-US" altLang="zh-CN" b="1" dirty="0">
                    <a:solidFill>
                      <a:schemeClr val="bg1">
                        <a:lumMod val="100000"/>
                      </a:schemeClr>
                    </a:solidFill>
                  </a:rPr>
                  <a:t>here</a:t>
                </a:r>
                <a:endParaRPr lang="zh-CN" altLang="en-US" b="1" dirty="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îṣļíḓe">
                <a:extLst>
                  <a:ext uri="{FF2B5EF4-FFF2-40B4-BE49-F238E27FC236}">
                    <a16:creationId xmlns:a16="http://schemas.microsoft.com/office/drawing/2014/main" id="{E982A8A8-AFB9-427A-9E03-24195C28CB39}"/>
                  </a:ext>
                </a:extLst>
              </p:cNvPr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400">
                    <a:solidFill>
                      <a:schemeClr val="bg1">
                        <a:lumMod val="100000"/>
                      </a:schemeClr>
                    </a:solidFill>
                  </a:rPr>
                  <a:t>Copy paste</a:t>
                </a:r>
                <a:r>
                  <a:rPr lang="en-US" altLang="zh-CN" sz="100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1">
                        <a:lumMod val="100000"/>
                      </a:schemeClr>
                    </a:solidFill>
                  </a:rPr>
                  <a:t>fonts. Choose the only option to retain text.….</a:t>
                </a:r>
              </a:p>
            </p:txBody>
          </p:sp>
        </p:grpSp>
        <p:grpSp>
          <p:nvGrpSpPr>
            <p:cNvPr id="10" name="îṣļiḓe">
              <a:extLst>
                <a:ext uri="{FF2B5EF4-FFF2-40B4-BE49-F238E27FC236}">
                  <a16:creationId xmlns:a16="http://schemas.microsoft.com/office/drawing/2014/main" id="{A13060AF-B1A3-4DF8-9938-431703AFEE94}"/>
                </a:ext>
              </a:extLst>
            </p:cNvPr>
            <p:cNvGrpSpPr/>
            <p:nvPr/>
          </p:nvGrpSpPr>
          <p:grpSpPr>
            <a:xfrm>
              <a:off x="8044450" y="1123951"/>
              <a:ext cx="3428413" cy="1533893"/>
              <a:chOff x="4886324" y="2414406"/>
              <a:chExt cx="7305675" cy="1360668"/>
            </a:xfrm>
          </p:grpSpPr>
          <p:sp>
            <p:nvSpPr>
              <p:cNvPr id="11" name="iSľiḋè">
                <a:extLst>
                  <a:ext uri="{FF2B5EF4-FFF2-40B4-BE49-F238E27FC236}">
                    <a16:creationId xmlns:a16="http://schemas.microsoft.com/office/drawing/2014/main" id="{36D9FDB6-5E61-4252-8D24-F1838965C378}"/>
                  </a:ext>
                </a:extLst>
              </p:cNvPr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>
                        <a:lumMod val="100000"/>
                      </a:schemeClr>
                    </a:solidFill>
                  </a:rPr>
                  <a:t>Te</a:t>
                </a:r>
                <a:r>
                  <a:rPr lang="en-US" altLang="zh-CN" sz="100" b="1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b="1">
                    <a:solidFill>
                      <a:schemeClr val="bg1">
                        <a:lumMod val="100000"/>
                      </a:schemeClr>
                    </a:solidFill>
                  </a:rPr>
                  <a:t>xt </a:t>
                </a:r>
                <a:r>
                  <a:rPr lang="en-US" altLang="zh-CN" b="1" dirty="0">
                    <a:solidFill>
                      <a:schemeClr val="bg1">
                        <a:lumMod val="100000"/>
                      </a:schemeClr>
                    </a:solidFill>
                  </a:rPr>
                  <a:t>here</a:t>
                </a:r>
                <a:endParaRPr lang="zh-CN" altLang="en-US" b="1" dirty="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îśļïḓê">
                <a:extLst>
                  <a:ext uri="{FF2B5EF4-FFF2-40B4-BE49-F238E27FC236}">
                    <a16:creationId xmlns:a16="http://schemas.microsoft.com/office/drawing/2014/main" id="{DD6AAC84-8597-4E80-8A55-50618A72FF1F}"/>
                  </a:ext>
                </a:extLst>
              </p:cNvPr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400">
                    <a:solidFill>
                      <a:schemeClr val="bg1">
                        <a:lumMod val="100000"/>
                      </a:schemeClr>
                    </a:solidFill>
                  </a:rPr>
                  <a:t>Copy paste</a:t>
                </a:r>
                <a:r>
                  <a:rPr lang="en-US" altLang="zh-CN" sz="100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>
                    <a:solidFill>
                      <a:schemeClr val="bg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1">
                        <a:lumMod val="100000"/>
                      </a:schemeClr>
                    </a:solidFill>
                  </a:rPr>
                  <a:t>fonts. Choose the only option to retain text.….</a:t>
                </a:r>
              </a:p>
            </p:txBody>
          </p:sp>
        </p:grpSp>
      </p:grpSp>
      <p:pic>
        <p:nvPicPr>
          <p:cNvPr id="15" name="íṣľiḋé">
            <a:extLst>
              <a:ext uri="{FF2B5EF4-FFF2-40B4-BE49-F238E27FC236}">
                <a16:creationId xmlns:a16="http://schemas.microsoft.com/office/drawing/2014/main" id="{0B6E133F-C063-4204-9FA8-C584E0620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235700" y="1352"/>
            <a:ext cx="5956300" cy="24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3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b4b182e9-78b3-4229-bcfc-1b5afa16faa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2;#423013;#42301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7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2;#423014;#423011;#423016;#423017;#423015;#423015;#423017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43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9;#423016;#423018;#423015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2;#423014;#42301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9;#423018;#423016;#423015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9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467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2;#423014;#423011;#423018;#42301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3;#423010;#42301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6;#423019;#423018;#423012;#423014;#42301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9;#423010;#423014;#423012;#42301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76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3018;"/>
</p:tagLst>
</file>

<file path=ppt/theme/theme1.xml><?xml version="1.0" encoding="utf-8"?>
<a:theme xmlns:a="http://schemas.openxmlformats.org/drawingml/2006/main" name="HORIBA">
  <a:themeElements>
    <a:clrScheme name="浦银安盛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C4272E"/>
      </a:accent1>
      <a:accent2>
        <a:srgbClr val="FFFFFF"/>
      </a:accent2>
      <a:accent3>
        <a:srgbClr val="FFEAEA"/>
      </a:accent3>
      <a:accent4>
        <a:srgbClr val="C7C7C7"/>
      </a:accent4>
      <a:accent5>
        <a:srgbClr val="6B6B6B"/>
      </a:accent5>
      <a:accent6>
        <a:srgbClr val="1E1E1E"/>
      </a:accent6>
      <a:hlink>
        <a:srgbClr val="2614D8"/>
      </a:hlink>
      <a:folHlink>
        <a:srgbClr val="CBCBCB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1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2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ppt/theme/themeOverride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C4272E"/>
    </a:accent1>
    <a:accent2>
      <a:srgbClr val="FFFFFF"/>
    </a:accent2>
    <a:accent3>
      <a:srgbClr val="FFEAEA"/>
    </a:accent3>
    <a:accent4>
      <a:srgbClr val="C7C7C7"/>
    </a:accent4>
    <a:accent5>
      <a:srgbClr val="6B6B6B"/>
    </a:accent5>
    <a:accent6>
      <a:srgbClr val="1E1E1E"/>
    </a:accent6>
    <a:hlink>
      <a:srgbClr val="2614D8"/>
    </a:hlink>
    <a:folHlink>
      <a:srgbClr val="CBCB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Mu</Template>
  <TotalTime>0</TotalTime>
  <Words>1512</Words>
  <Application>Microsoft Office PowerPoint</Application>
  <PresentationFormat>宽屏</PresentationFormat>
  <Paragraphs>378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Arial</vt:lpstr>
      <vt:lpstr>Calibri</vt:lpstr>
      <vt:lpstr>HORIBA</vt:lpstr>
      <vt:lpstr>江西财经大学 文学系学术答辩 PPT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江西财经大学学术论文答辩PPT模板</dc:title>
  <dc:creator>islide</dc:creator>
  <cp:keywords>51PPT模板网（www.51pptmoban.com）</cp:keywords>
  <dc:description>51PPT模板网，幻灯片演示模板及素材免费下载！_x000d_
51PPT模板网 唯一访问网址：www.51pptmoban.com</dc:description>
  <cp:lastModifiedBy>jingtao hu</cp:lastModifiedBy>
  <cp:revision>4</cp:revision>
  <cp:lastPrinted>2020-09-09T16:00:00Z</cp:lastPrinted>
  <dcterms:created xsi:type="dcterms:W3CDTF">2020-09-09T16:00:00Z</dcterms:created>
  <dcterms:modified xsi:type="dcterms:W3CDTF">2024-09-15T03:02:06Z</dcterms:modified>
  <cp:contentStatus>江西财经大学学术论文答辩PPT模板，www.51pptmoban.com</cp:contentStatus>
  <cp:version>51pptmoban.com（V51PPT-24051302版）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b4b182e9-78b3-4229-bcfc-1b5afa16faa4</vt:lpwstr>
  </property>
</Properties>
</file>